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36"/>
  </p:notesMasterIdLst>
  <p:handoutMasterIdLst>
    <p:handoutMasterId r:id="rId37"/>
  </p:handoutMasterIdLst>
  <p:sldIdLst>
    <p:sldId id="256" r:id="rId7"/>
    <p:sldId id="266" r:id="rId8"/>
    <p:sldId id="305" r:id="rId9"/>
    <p:sldId id="283" r:id="rId10"/>
    <p:sldId id="257" r:id="rId11"/>
    <p:sldId id="262" r:id="rId12"/>
    <p:sldId id="264" r:id="rId13"/>
    <p:sldId id="306" r:id="rId14"/>
    <p:sldId id="265" r:id="rId15"/>
    <p:sldId id="291" r:id="rId16"/>
    <p:sldId id="307" r:id="rId17"/>
    <p:sldId id="267" r:id="rId18"/>
    <p:sldId id="279" r:id="rId19"/>
    <p:sldId id="269" r:id="rId20"/>
    <p:sldId id="270" r:id="rId21"/>
    <p:sldId id="308" r:id="rId22"/>
    <p:sldId id="309" r:id="rId23"/>
    <p:sldId id="310" r:id="rId24"/>
    <p:sldId id="311" r:id="rId25"/>
    <p:sldId id="272" r:id="rId26"/>
    <p:sldId id="274" r:id="rId27"/>
    <p:sldId id="312" r:id="rId28"/>
    <p:sldId id="313" r:id="rId29"/>
    <p:sldId id="299" r:id="rId30"/>
    <p:sldId id="275" r:id="rId31"/>
    <p:sldId id="278" r:id="rId32"/>
    <p:sldId id="298" r:id="rId33"/>
    <p:sldId id="288" r:id="rId34"/>
    <p:sldId id="302" r:id="rId35"/>
  </p:sldIdLst>
  <p:sldSz cx="24384000" cy="13716000"/>
  <p:notesSz cx="6858000" cy="9144000"/>
  <p:custDataLst>
    <p:tags r:id="rId38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14E"/>
    <a:srgbClr val="3181D3"/>
    <a:srgbClr val="1E2836"/>
    <a:srgbClr val="4E6074"/>
    <a:srgbClr val="2E3844"/>
    <a:srgbClr val="394654"/>
    <a:srgbClr val="1B1B1B"/>
    <a:srgbClr val="374351"/>
    <a:srgbClr val="485A6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34" y="26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3C98C28-D8B0-BE4F-A63D-ACB36ACCCFD4}" type="datetimeFigureOut">
              <a:rPr lang="en-US"/>
              <a:pPr>
                <a:defRPr/>
              </a:pPr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72E8B979-312B-1B41-A66C-931E3EF7A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6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9E5F920-164D-044B-838F-18D8C1FFB962}" type="datetimeFigureOut">
              <a:rPr lang="en-US"/>
              <a:pPr>
                <a:defRPr/>
              </a:pPr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E4E3FF9-DA4B-B946-9FFC-BC7FA1BAA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09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9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7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6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3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0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62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8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4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9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4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9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0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3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602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05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6259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3500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346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7043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9969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1709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16844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29905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04643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89126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6341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402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384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58961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591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65320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5444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5553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968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137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404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3377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4772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7874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07456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09876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6851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89998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21175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402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5928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73532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898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45823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4615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90975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05486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20441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7433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3365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86784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8560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7437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32924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99119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07552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22609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0812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00944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50372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4460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8293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3342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0850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965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4010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9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-12700" y="-114300"/>
            <a:ext cx="24384000" cy="13843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__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zfyouxi/p/5085411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352201" y="-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3822700" y="8883099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 flipH="1">
            <a:off x="6644018" y="7035007"/>
            <a:ext cx="51805" cy="6865938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6284804" y="2092690"/>
            <a:ext cx="1232228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0000" b="1" dirty="0" err="1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Bubibura</a:t>
            </a:r>
            <a:r>
              <a:rPr lang="zh-CN" altLang="en-US" sz="10000" b="1" dirty="0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！</a:t>
            </a:r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项目总结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427911" y="3631573"/>
            <a:ext cx="5808662" cy="5089524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107562" y="4898686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2294685" y="4977607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14" name="Rectangle 104">
            <a:extLst>
              <a:ext uri="{FF2B5EF4-FFF2-40B4-BE49-F238E27FC236}">
                <a16:creationId xmlns:a16="http://schemas.microsoft.com/office/drawing/2014/main" id="{822E2479-C41A-4A0E-BDE1-5C9CB61DF3A4}"/>
              </a:ext>
            </a:extLst>
          </p:cNvPr>
          <p:cNvSpPr>
            <a:spLocks/>
          </p:cNvSpPr>
          <p:nvPr/>
        </p:nvSpPr>
        <p:spPr bwMode="auto">
          <a:xfrm>
            <a:off x="9749337" y="9290067"/>
            <a:ext cx="705243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小组：</a:t>
            </a:r>
            <a:r>
              <a:rPr lang="en-US" altLang="zh-CN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G12</a:t>
            </a: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组长：汪诗怡</a:t>
            </a:r>
            <a:endParaRPr lang="en-US" altLang="zh-CN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组员：马易安 王淑慧</a:t>
            </a:r>
            <a:endParaRPr lang="en-US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pic>
        <p:nvPicPr>
          <p:cNvPr id="115" name="Picture 3" descr="Logo">
            <a:extLst>
              <a:ext uri="{FF2B5EF4-FFF2-40B4-BE49-F238E27FC236}">
                <a16:creationId xmlns:a16="http://schemas.microsoft.com/office/drawing/2014/main" id="{82A36DA6-FFC7-4603-94ED-1A6E1286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27" y="3109181"/>
            <a:ext cx="6179065" cy="5949826"/>
          </a:xfrm>
          <a:prstGeom prst="rect">
            <a:avLst/>
          </a:prstGeom>
          <a:noFill/>
          <a:ln w="19050">
            <a:solidFill>
              <a:schemeClr val="bg1">
                <a:alpha val="0"/>
              </a:schemeClr>
            </a:solidFill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D0923-CC0A-419A-AAB5-0A6B7F663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6034" r="-65"/>
          <a:stretch/>
        </p:blipFill>
        <p:spPr>
          <a:xfrm>
            <a:off x="990600" y="4419600"/>
            <a:ext cx="11353800" cy="7118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454AE2-1562-4E6A-848E-6BD701F65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" t="5202"/>
          <a:stretch/>
        </p:blipFill>
        <p:spPr>
          <a:xfrm>
            <a:off x="13411200" y="62925"/>
            <a:ext cx="10972800" cy="6248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0149FB-D5FA-4C85-A933-CE46816F8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99" r="-1200"/>
          <a:stretch/>
        </p:blipFill>
        <p:spPr>
          <a:xfrm>
            <a:off x="13220700" y="7264456"/>
            <a:ext cx="11353800" cy="6534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大厅界面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地图选择界面（上）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游戏暂停界面（下）</a:t>
            </a:r>
          </a:p>
        </p:txBody>
      </p:sp>
    </p:spTree>
  </p:cSld>
  <p:clrMapOvr>
    <a:masterClrMapping/>
  </p:clrMapOvr>
  <p:transition spd="slow" advTm="0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剧情动画界面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帮助界面（上）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剧情界面（下）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1ECAA5-502A-42AE-901B-72476EE7F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1282"/>
          <a:stretch/>
        </p:blipFill>
        <p:spPr>
          <a:xfrm>
            <a:off x="361952" y="4419600"/>
            <a:ext cx="11887199" cy="670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6EF0B6-B17A-4F2A-9F3D-675272D22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99" t="6044" r="-1"/>
          <a:stretch/>
        </p:blipFill>
        <p:spPr>
          <a:xfrm>
            <a:off x="12801601" y="-294647"/>
            <a:ext cx="11582400" cy="64891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C16FB6-3782-4CE0-82CF-9F643C8467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" t="6044"/>
          <a:stretch/>
        </p:blipFill>
        <p:spPr>
          <a:xfrm>
            <a:off x="12915902" y="7309830"/>
            <a:ext cx="11449048" cy="64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82661"/>
      </p:ext>
    </p:extLst>
  </p:cSld>
  <p:clrMapOvr>
    <a:masterClrMapping/>
  </p:clrMapOvr>
  <p:transition spd="slow" advTm="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需求分析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-7547272" y="3810000"/>
            <a:ext cx="22312313" cy="11456987"/>
            <a:chOff x="-6791325" y="3694113"/>
            <a:chExt cx="22312313" cy="11456987"/>
          </a:xfrm>
        </p:grpSpPr>
        <p:sp>
          <p:nvSpPr>
            <p:cNvPr id="19467" name="Freeform 2"/>
            <p:cNvSpPr>
              <a:spLocks/>
            </p:cNvSpPr>
            <p:nvPr/>
          </p:nvSpPr>
          <p:spPr bwMode="auto">
            <a:xfrm flipH="1">
              <a:off x="-6791325" y="3836988"/>
              <a:ext cx="22161500" cy="1069498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8" name="Freeform 3"/>
            <p:cNvSpPr>
              <a:spLocks/>
            </p:cNvSpPr>
            <p:nvPr/>
          </p:nvSpPr>
          <p:spPr bwMode="auto">
            <a:xfrm flipH="1">
              <a:off x="-6640513" y="3694113"/>
              <a:ext cx="22161501" cy="106934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9" name="Freeform 4"/>
            <p:cNvSpPr>
              <a:spLocks/>
            </p:cNvSpPr>
            <p:nvPr/>
          </p:nvSpPr>
          <p:spPr bwMode="auto">
            <a:xfrm flipH="1">
              <a:off x="2217738" y="4545013"/>
              <a:ext cx="3046412" cy="13843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0" name="Freeform 5"/>
            <p:cNvSpPr>
              <a:spLocks/>
            </p:cNvSpPr>
            <p:nvPr/>
          </p:nvSpPr>
          <p:spPr bwMode="auto">
            <a:xfrm flipH="1">
              <a:off x="-3633788" y="5651500"/>
              <a:ext cx="10045701" cy="378777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1" name="Freeform 6"/>
            <p:cNvSpPr>
              <a:spLocks/>
            </p:cNvSpPr>
            <p:nvPr/>
          </p:nvSpPr>
          <p:spPr bwMode="auto">
            <a:xfrm flipH="1">
              <a:off x="-582613" y="9220200"/>
              <a:ext cx="10045701" cy="378618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2" name="Freeform 7"/>
            <p:cNvSpPr>
              <a:spLocks/>
            </p:cNvSpPr>
            <p:nvPr/>
          </p:nvSpPr>
          <p:spPr bwMode="auto">
            <a:xfrm>
              <a:off x="95250" y="6731000"/>
              <a:ext cx="8204200" cy="55499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700" y="21600"/>
                  </a:moveTo>
                  <a:lnTo>
                    <a:pt x="0" y="12117"/>
                  </a:lnTo>
                  <a:lnTo>
                    <a:pt x="5774" y="19095"/>
                  </a:lnTo>
                  <a:lnTo>
                    <a:pt x="4006" y="2959"/>
                  </a:lnTo>
                  <a:lnTo>
                    <a:pt x="10405" y="12508"/>
                  </a:lnTo>
                  <a:lnTo>
                    <a:pt x="9780" y="8422"/>
                  </a:lnTo>
                  <a:lnTo>
                    <a:pt x="11591" y="11077"/>
                  </a:lnTo>
                  <a:lnTo>
                    <a:pt x="10987" y="0"/>
                  </a:lnTo>
                  <a:lnTo>
                    <a:pt x="15794" y="6953"/>
                  </a:lnTo>
                  <a:lnTo>
                    <a:pt x="15276" y="1103"/>
                  </a:lnTo>
                  <a:lnTo>
                    <a:pt x="21600" y="10574"/>
                  </a:lnTo>
                </a:path>
              </a:pathLst>
            </a:custGeom>
            <a:noFill/>
            <a:ln w="127000" cap="flat">
              <a:solidFill>
                <a:srgbClr val="21927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9473" name="Group 12"/>
            <p:cNvGrpSpPr>
              <a:grpSpLocks/>
            </p:cNvGrpSpPr>
            <p:nvPr/>
          </p:nvGrpSpPr>
          <p:grpSpPr bwMode="auto">
            <a:xfrm flipH="1">
              <a:off x="7321550" y="10250488"/>
              <a:ext cx="3351213" cy="1727200"/>
              <a:chOff x="0" y="0"/>
              <a:chExt cx="2110" cy="1087"/>
            </a:xfrm>
          </p:grpSpPr>
          <p:sp>
            <p:nvSpPr>
              <p:cNvPr id="19486" name="Line 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7" name="Line 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8" name="Line 1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9" name="Line 1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4" name="Group 17"/>
            <p:cNvGrpSpPr>
              <a:grpSpLocks/>
            </p:cNvGrpSpPr>
            <p:nvPr/>
          </p:nvGrpSpPr>
          <p:grpSpPr bwMode="auto">
            <a:xfrm flipH="1">
              <a:off x="3937000" y="11544300"/>
              <a:ext cx="3349625" cy="1725613"/>
              <a:chOff x="0" y="0"/>
              <a:chExt cx="2110" cy="1087"/>
            </a:xfrm>
          </p:grpSpPr>
          <p:sp>
            <p:nvSpPr>
              <p:cNvPr id="19482" name="Line 13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3" name="Line 14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4" name="Line 15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5" name="Line 16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5" name="Group 22"/>
            <p:cNvGrpSpPr>
              <a:grpSpLocks/>
            </p:cNvGrpSpPr>
            <p:nvPr/>
          </p:nvGrpSpPr>
          <p:grpSpPr bwMode="auto">
            <a:xfrm flipH="1">
              <a:off x="558800" y="12776200"/>
              <a:ext cx="3349625" cy="1725613"/>
              <a:chOff x="0" y="0"/>
              <a:chExt cx="2110" cy="1087"/>
            </a:xfrm>
          </p:grpSpPr>
          <p:sp>
            <p:nvSpPr>
              <p:cNvPr id="19478" name="Line 1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79" name="Line 1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0" name="Line 2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1" name="Line 2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9476" name="Freeform 23"/>
            <p:cNvSpPr>
              <a:spLocks/>
            </p:cNvSpPr>
            <p:nvPr/>
          </p:nvSpPr>
          <p:spPr bwMode="auto">
            <a:xfrm>
              <a:off x="9439275" y="12133263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7" name="Freeform 24"/>
            <p:cNvSpPr>
              <a:spLocks/>
            </p:cNvSpPr>
            <p:nvPr/>
          </p:nvSpPr>
          <p:spPr bwMode="auto">
            <a:xfrm>
              <a:off x="7112000" y="13373100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084E625-BA9E-4BA9-87A9-864344FCACAB}"/>
              </a:ext>
            </a:extLst>
          </p:cNvPr>
          <p:cNvSpPr txBox="1"/>
          <p:nvPr/>
        </p:nvSpPr>
        <p:spPr>
          <a:xfrm>
            <a:off x="13280210" y="919803"/>
            <a:ext cx="7494905" cy="79856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zh-CN" sz="48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功能需求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  <a:endParaRPr lang="en-US" altLang="zh-CN"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endParaRPr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道具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积分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NPC</a:t>
            </a: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音效</a:t>
            </a:r>
            <a:r>
              <a:rPr sz="2400" dirty="0">
                <a:solidFill>
                  <a:srgbClr val="00B0F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C7F5A1-EAD7-4D01-8944-EDC53B3E985B}"/>
              </a:ext>
            </a:extLst>
          </p:cNvPr>
          <p:cNvSpPr txBox="1"/>
          <p:nvPr/>
        </p:nvSpPr>
        <p:spPr>
          <a:xfrm>
            <a:off x="17277397" y="1015502"/>
            <a:ext cx="4869815" cy="40723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en-US" alt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非功能需求</a:t>
            </a:r>
            <a:endParaRPr sz="6000" dirty="0">
              <a:solidFill>
                <a:srgbClr val="FFC0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流畅性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美观性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逻辑性</a:t>
            </a:r>
            <a:endParaRPr lang="en-US" altLang="zh-CN"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创新性</a:t>
            </a:r>
            <a:endParaRPr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数据字典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23A24-AAA9-43A6-A70F-145F9D26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9" t="1582" r="109" b="12795"/>
          <a:stretch/>
        </p:blipFill>
        <p:spPr>
          <a:xfrm>
            <a:off x="10618591" y="140659"/>
            <a:ext cx="12922250" cy="13568197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"/>
          <p:cNvGrpSpPr>
            <a:grpSpLocks/>
          </p:cNvGrpSpPr>
          <p:nvPr/>
        </p:nvGrpSpPr>
        <p:grpSpPr bwMode="auto">
          <a:xfrm>
            <a:off x="6413500" y="2741613"/>
            <a:ext cx="9244013" cy="8397235"/>
            <a:chOff x="6413500" y="2741613"/>
            <a:chExt cx="9244013" cy="8397235"/>
          </a:xfrm>
        </p:grpSpPr>
        <p:sp>
          <p:nvSpPr>
            <p:cNvPr id="23555" name="Rectangle 1"/>
            <p:cNvSpPr>
              <a:spLocks/>
            </p:cNvSpPr>
            <p:nvPr/>
          </p:nvSpPr>
          <p:spPr bwMode="auto">
            <a:xfrm>
              <a:off x="10110540" y="9892353"/>
              <a:ext cx="4154984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项目设计</a:t>
              </a:r>
            </a:p>
          </p:txBody>
        </p:sp>
        <p:grpSp>
          <p:nvGrpSpPr>
            <p:cNvPr id="23556" name="Group 48"/>
            <p:cNvGrpSpPr>
              <a:grpSpLocks/>
            </p:cNvGrpSpPr>
            <p:nvPr/>
          </p:nvGrpSpPr>
          <p:grpSpPr bwMode="auto">
            <a:xfrm>
              <a:off x="6413500" y="2741613"/>
              <a:ext cx="9244013" cy="6731000"/>
              <a:chOff x="0" y="0"/>
              <a:chExt cx="5823" cy="4239"/>
            </a:xfrm>
          </p:grpSpPr>
          <p:grpSp>
            <p:nvGrpSpPr>
              <p:cNvPr id="23560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5823" cy="4239"/>
                <a:chOff x="0" y="0"/>
                <a:chExt cx="5823" cy="4239"/>
              </a:xfrm>
            </p:grpSpPr>
            <p:sp>
              <p:nvSpPr>
                <p:cNvPr id="23562" name="AutoShape 2"/>
                <p:cNvSpPr>
                  <a:spLocks/>
                </p:cNvSpPr>
                <p:nvPr/>
              </p:nvSpPr>
              <p:spPr bwMode="auto">
                <a:xfrm>
                  <a:off x="1458" y="2224"/>
                  <a:ext cx="4357" cy="2015"/>
                </a:xfrm>
                <a:custGeom>
                  <a:avLst/>
                  <a:gdLst>
                    <a:gd name="T0" fmla="*/ 0 w 21600"/>
                    <a:gd name="T1" fmla="*/ 0 h 21600"/>
                    <a:gd name="T2" fmla="*/ 18 w 21600"/>
                    <a:gd name="T3" fmla="*/ 2 h 21600"/>
                    <a:gd name="T4" fmla="*/ 36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E607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3" name="AutoShape 3"/>
                <p:cNvSpPr>
                  <a:spLocks/>
                </p:cNvSpPr>
                <p:nvPr/>
              </p:nvSpPr>
              <p:spPr bwMode="auto">
                <a:xfrm>
                  <a:off x="1458" y="2232"/>
                  <a:ext cx="4357" cy="2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3 w 21600"/>
                    <a:gd name="T3" fmla="*/ 0 h 21600"/>
                    <a:gd name="T4" fmla="*/ 32 w 21600"/>
                    <a:gd name="T5" fmla="*/ 0 h 21600"/>
                    <a:gd name="T6" fmla="*/ 19 w 21600"/>
                    <a:gd name="T7" fmla="*/ 2 h 21600"/>
                    <a:gd name="T8" fmla="*/ 36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4" name="AutoShape 4"/>
                <p:cNvSpPr>
                  <a:spLocks/>
                </p:cNvSpPr>
                <p:nvPr/>
              </p:nvSpPr>
              <p:spPr bwMode="auto">
                <a:xfrm>
                  <a:off x="1466" y="1793"/>
                  <a:ext cx="4357" cy="927"/>
                </a:xfrm>
                <a:custGeom>
                  <a:avLst/>
                  <a:gdLst>
                    <a:gd name="T0" fmla="*/ 36 w 21600"/>
                    <a:gd name="T1" fmla="*/ 0 h 21600"/>
                    <a:gd name="T2" fmla="*/ 18 w 21600"/>
                    <a:gd name="T3" fmla="*/ 0 h 21600"/>
                    <a:gd name="T4" fmla="*/ 0 w 21600"/>
                    <a:gd name="T5" fmla="*/ 0 h 21600"/>
                    <a:gd name="T6" fmla="*/ 18 w 21600"/>
                    <a:gd name="T7" fmla="*/ 0 h 21600"/>
                    <a:gd name="T8" fmla="*/ 36 w 21600"/>
                    <a:gd name="T9" fmla="*/ 0 h 21600"/>
                    <a:gd name="T10" fmla="*/ 36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3946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5" name="AutoShape 5"/>
                <p:cNvSpPr>
                  <a:spLocks/>
                </p:cNvSpPr>
                <p:nvPr/>
              </p:nvSpPr>
              <p:spPr bwMode="auto">
                <a:xfrm>
                  <a:off x="1323" y="0"/>
                  <a:ext cx="413" cy="2172"/>
                </a:xfrm>
                <a:custGeom>
                  <a:avLst/>
                  <a:gdLst>
                    <a:gd name="T0" fmla="*/ 0 w 21415"/>
                    <a:gd name="T1" fmla="*/ 2 h 21554"/>
                    <a:gd name="T2" fmla="*/ 0 w 21415"/>
                    <a:gd name="T3" fmla="*/ 2 h 21554"/>
                    <a:gd name="T4" fmla="*/ 0 w 21415"/>
                    <a:gd name="T5" fmla="*/ 2 h 21554"/>
                    <a:gd name="T6" fmla="*/ 0 w 21415"/>
                    <a:gd name="T7" fmla="*/ 0 h 21554"/>
                    <a:gd name="T8" fmla="*/ 0 w 21415"/>
                    <a:gd name="T9" fmla="*/ 0 h 21554"/>
                    <a:gd name="T10" fmla="*/ 0 w 21415"/>
                    <a:gd name="T11" fmla="*/ 0 h 21554"/>
                    <a:gd name="T12" fmla="*/ 0 w 21415"/>
                    <a:gd name="T13" fmla="*/ 0 h 21554"/>
                    <a:gd name="T14" fmla="*/ 0 w 21415"/>
                    <a:gd name="T15" fmla="*/ 2 h 21554"/>
                    <a:gd name="T16" fmla="*/ 0 w 21415"/>
                    <a:gd name="T17" fmla="*/ 2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9562" y="21373"/>
                      </a:moveTo>
                      <a:cubicBezTo>
                        <a:pt x="19678" y="21498"/>
                        <a:pt x="20183" y="21577"/>
                        <a:pt x="20688" y="21548"/>
                      </a:cubicBezTo>
                      <a:cubicBezTo>
                        <a:pt x="21193" y="21519"/>
                        <a:pt x="21508" y="21393"/>
                        <a:pt x="21391" y="21267"/>
                      </a:cubicBezTo>
                      <a:lnTo>
                        <a:pt x="2277" y="637"/>
                      </a:lnTo>
                      <a:lnTo>
                        <a:pt x="1854" y="181"/>
                      </a:lnTo>
                      <a:cubicBezTo>
                        <a:pt x="1738" y="55"/>
                        <a:pt x="1234" y="-23"/>
                        <a:pt x="728" y="6"/>
                      </a:cubicBezTo>
                      <a:cubicBezTo>
                        <a:pt x="223" y="35"/>
                        <a:pt x="-92" y="161"/>
                        <a:pt x="25" y="287"/>
                      </a:cubicBezTo>
                      <a:cubicBezTo>
                        <a:pt x="25" y="287"/>
                        <a:pt x="19562" y="21373"/>
                        <a:pt x="19562" y="21373"/>
                      </a:cubicBezTo>
                      <a:close/>
                      <a:moveTo>
                        <a:pt x="19562" y="21373"/>
                      </a:moveTo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6" name="AutoShape 6"/>
                <p:cNvSpPr>
                  <a:spLocks/>
                </p:cNvSpPr>
                <p:nvPr/>
              </p:nvSpPr>
              <p:spPr bwMode="auto">
                <a:xfrm>
                  <a:off x="0" y="223"/>
                  <a:ext cx="1524" cy="1023"/>
                </a:xfrm>
                <a:custGeom>
                  <a:avLst/>
                  <a:gdLst>
                    <a:gd name="T0" fmla="*/ 0 w 21600"/>
                    <a:gd name="T1" fmla="*/ 0 h 20347"/>
                    <a:gd name="T2" fmla="*/ 0 w 21600"/>
                    <a:gd name="T3" fmla="*/ 0 h 20347"/>
                    <a:gd name="T4" fmla="*/ 0 w 21600"/>
                    <a:gd name="T5" fmla="*/ 0 h 20347"/>
                    <a:gd name="T6" fmla="*/ 0 w 21600"/>
                    <a:gd name="T7" fmla="*/ 0 h 20347"/>
                    <a:gd name="T8" fmla="*/ 0 w 21600"/>
                    <a:gd name="T9" fmla="*/ 0 h 20347"/>
                    <a:gd name="T10" fmla="*/ 0 w 21600"/>
                    <a:gd name="T11" fmla="*/ 0 h 20347"/>
                    <a:gd name="T12" fmla="*/ 1 w 21600"/>
                    <a:gd name="T13" fmla="*/ 0 h 20347"/>
                    <a:gd name="T14" fmla="*/ 1 w 21600"/>
                    <a:gd name="T15" fmla="*/ 0 h 20347"/>
                    <a:gd name="T16" fmla="*/ 0 w 21600"/>
                    <a:gd name="T17" fmla="*/ 0 h 20347"/>
                    <a:gd name="T18" fmla="*/ 0 w 21600"/>
                    <a:gd name="T19" fmla="*/ 0 h 20347"/>
                    <a:gd name="T20" fmla="*/ 0 w 21600"/>
                    <a:gd name="T21" fmla="*/ 0 h 20347"/>
                    <a:gd name="T22" fmla="*/ 0 w 21600"/>
                    <a:gd name="T23" fmla="*/ 0 h 20347"/>
                    <a:gd name="T24" fmla="*/ 0 w 21600"/>
                    <a:gd name="T25" fmla="*/ 0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547" y="11356"/>
                      </a:moveTo>
                      <a:cubicBezTo>
                        <a:pt x="2078" y="11867"/>
                        <a:pt x="4635" y="10353"/>
                        <a:pt x="6611" y="8797"/>
                      </a:cubicBezTo>
                      <a:cubicBezTo>
                        <a:pt x="8588" y="7242"/>
                        <a:pt x="10170" y="3085"/>
                        <a:pt x="12945" y="1072"/>
                      </a:cubicBezTo>
                      <a:cubicBezTo>
                        <a:pt x="15719" y="-941"/>
                        <a:pt x="19721" y="499"/>
                        <a:pt x="19721" y="499"/>
                      </a:cubicBezTo>
                      <a:lnTo>
                        <a:pt x="19722" y="508"/>
                      </a:lnTo>
                      <a:cubicBezTo>
                        <a:pt x="19487" y="1602"/>
                        <a:pt x="19336" y="3291"/>
                        <a:pt x="19585" y="5799"/>
                      </a:cubicBezTo>
                      <a:cubicBezTo>
                        <a:pt x="20078" y="10768"/>
                        <a:pt x="19523" y="15085"/>
                        <a:pt x="21552" y="19014"/>
                      </a:cubicBezTo>
                      <a:lnTo>
                        <a:pt x="21600" y="19500"/>
                      </a:lnTo>
                      <a:cubicBezTo>
                        <a:pt x="21600" y="19500"/>
                        <a:pt x="20987" y="17292"/>
                        <a:pt x="17207" y="17082"/>
                      </a:cubicBezTo>
                      <a:cubicBezTo>
                        <a:pt x="13427" y="16872"/>
                        <a:pt x="12720" y="20659"/>
                        <a:pt x="6949" y="20326"/>
                      </a:cubicBezTo>
                      <a:cubicBezTo>
                        <a:pt x="1642" y="20020"/>
                        <a:pt x="198" y="12389"/>
                        <a:pt x="0" y="11162"/>
                      </a:cubicBezTo>
                      <a:cubicBezTo>
                        <a:pt x="131" y="11213"/>
                        <a:pt x="309" y="11276"/>
                        <a:pt x="547" y="11356"/>
                      </a:cubicBezTo>
                      <a:close/>
                      <a:moveTo>
                        <a:pt x="547" y="11356"/>
                      </a:moveTo>
                    </a:path>
                  </a:pathLst>
                </a:custGeom>
                <a:solidFill>
                  <a:srgbClr val="F698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7" name="AutoShape 7"/>
                <p:cNvSpPr>
                  <a:spLocks/>
                </p:cNvSpPr>
                <p:nvPr/>
              </p:nvSpPr>
              <p:spPr bwMode="auto">
                <a:xfrm>
                  <a:off x="23" y="503"/>
                  <a:ext cx="1111" cy="746"/>
                </a:xfrm>
                <a:custGeom>
                  <a:avLst/>
                  <a:gdLst>
                    <a:gd name="T0" fmla="*/ 0 w 21600"/>
                    <a:gd name="T1" fmla="*/ 0 h 21222"/>
                    <a:gd name="T2" fmla="*/ 0 w 21600"/>
                    <a:gd name="T3" fmla="*/ 0 h 21222"/>
                    <a:gd name="T4" fmla="*/ 0 w 21600"/>
                    <a:gd name="T5" fmla="*/ 0 h 21222"/>
                    <a:gd name="T6" fmla="*/ 0 w 21600"/>
                    <a:gd name="T7" fmla="*/ 0 h 21222"/>
                    <a:gd name="T8" fmla="*/ 0 w 21600"/>
                    <a:gd name="T9" fmla="*/ 0 h 21222"/>
                    <a:gd name="T10" fmla="*/ 0 w 21600"/>
                    <a:gd name="T11" fmla="*/ 0 h 21222"/>
                    <a:gd name="T12" fmla="*/ 0 w 21600"/>
                    <a:gd name="T13" fmla="*/ 0 h 21222"/>
                    <a:gd name="T14" fmla="*/ 0 w 21600"/>
                    <a:gd name="T15" fmla="*/ 0 h 21222"/>
                    <a:gd name="T16" fmla="*/ 0 w 21600"/>
                    <a:gd name="T17" fmla="*/ 0 h 212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222">
                      <a:moveTo>
                        <a:pt x="9069" y="4694"/>
                      </a:moveTo>
                      <a:cubicBezTo>
                        <a:pt x="10299" y="3685"/>
                        <a:pt x="11418" y="1908"/>
                        <a:pt x="12628" y="0"/>
                      </a:cubicBezTo>
                      <a:cubicBezTo>
                        <a:pt x="12325" y="3050"/>
                        <a:pt x="12652" y="6597"/>
                        <a:pt x="14400" y="10125"/>
                      </a:cubicBezTo>
                      <a:cubicBezTo>
                        <a:pt x="16332" y="14026"/>
                        <a:pt x="19184" y="15871"/>
                        <a:pt x="21600" y="16739"/>
                      </a:cubicBezTo>
                      <a:cubicBezTo>
                        <a:pt x="17997" y="17681"/>
                        <a:pt x="16313" y="21600"/>
                        <a:pt x="9531" y="21192"/>
                      </a:cubicBezTo>
                      <a:cubicBezTo>
                        <a:pt x="2253" y="20754"/>
                        <a:pt x="272" y="9834"/>
                        <a:pt x="0" y="8078"/>
                      </a:cubicBezTo>
                      <a:cubicBezTo>
                        <a:pt x="179" y="8151"/>
                        <a:pt x="423" y="8241"/>
                        <a:pt x="750" y="8355"/>
                      </a:cubicBezTo>
                      <a:cubicBezTo>
                        <a:pt x="2850" y="9087"/>
                        <a:pt x="6358" y="6921"/>
                        <a:pt x="9069" y="4694"/>
                      </a:cubicBezTo>
                      <a:close/>
                      <a:moveTo>
                        <a:pt x="9069" y="4694"/>
                      </a:moveTo>
                    </a:path>
                  </a:pathLst>
                </a:custGeom>
                <a:solidFill>
                  <a:srgbClr val="F666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68" name="Group 19"/>
                <p:cNvGrpSpPr>
                  <a:grpSpLocks/>
                </p:cNvGrpSpPr>
                <p:nvPr/>
              </p:nvGrpSpPr>
              <p:grpSpPr bwMode="auto">
                <a:xfrm>
                  <a:off x="2200" y="912"/>
                  <a:ext cx="965" cy="1339"/>
                  <a:chOff x="0" y="0"/>
                  <a:chExt cx="964" cy="1339"/>
                </a:xfrm>
              </p:grpSpPr>
              <p:sp>
                <p:nvSpPr>
                  <p:cNvPr id="23595" name="AutoShape 8"/>
                  <p:cNvSpPr>
                    <a:spLocks/>
                  </p:cNvSpPr>
                  <p:nvPr/>
                </p:nvSpPr>
                <p:spPr bwMode="auto">
                  <a:xfrm>
                    <a:off x="293" y="0"/>
                    <a:ext cx="360" cy="376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6" name="AutoShape 9"/>
                  <p:cNvSpPr>
                    <a:spLocks/>
                  </p:cNvSpPr>
                  <p:nvPr/>
                </p:nvSpPr>
                <p:spPr bwMode="auto">
                  <a:xfrm>
                    <a:off x="24" y="291"/>
                    <a:ext cx="940" cy="1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1A75BA"/>
                      </a:gs>
                      <a:gs pos="100000">
                        <a:srgbClr val="115080"/>
                      </a:gs>
                    </a:gsLst>
                    <a:lin ang="414000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7" name="AutoShape 10"/>
                  <p:cNvSpPr>
                    <a:spLocks/>
                  </p:cNvSpPr>
                  <p:nvPr/>
                </p:nvSpPr>
                <p:spPr bwMode="auto">
                  <a:xfrm>
                    <a:off x="110" y="281"/>
                    <a:ext cx="59" cy="105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0E3D6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8" name="AutoShape 11"/>
                  <p:cNvSpPr>
                    <a:spLocks/>
                  </p:cNvSpPr>
                  <p:nvPr/>
                </p:nvSpPr>
                <p:spPr bwMode="auto">
                  <a:xfrm>
                    <a:off x="0" y="281"/>
                    <a:ext cx="142" cy="98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135282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9" name="AutoShape 12"/>
                  <p:cNvSpPr>
                    <a:spLocks/>
                  </p:cNvSpPr>
                  <p:nvPr/>
                </p:nvSpPr>
                <p:spPr bwMode="auto">
                  <a:xfrm>
                    <a:off x="370" y="348"/>
                    <a:ext cx="29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0" name="AutoShape 13"/>
                  <p:cNvSpPr>
                    <a:spLocks/>
                  </p:cNvSpPr>
                  <p:nvPr/>
                </p:nvSpPr>
                <p:spPr bwMode="auto">
                  <a:xfrm>
                    <a:off x="696" y="343"/>
                    <a:ext cx="30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1" name="AutoShape 14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2" name="AutoShape 15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3" name="AutoShape 16"/>
                  <p:cNvSpPr>
                    <a:spLocks/>
                  </p:cNvSpPr>
                  <p:nvPr/>
                </p:nvSpPr>
                <p:spPr bwMode="auto">
                  <a:xfrm>
                    <a:off x="687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4" name="AutoShape 17"/>
                  <p:cNvSpPr>
                    <a:spLocks/>
                  </p:cNvSpPr>
                  <p:nvPr/>
                </p:nvSpPr>
                <p:spPr bwMode="auto">
                  <a:xfrm>
                    <a:off x="687" y="334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5" name="AutoShape 18"/>
                  <p:cNvSpPr>
                    <a:spLocks/>
                  </p:cNvSpPr>
                  <p:nvPr/>
                </p:nvSpPr>
                <p:spPr bwMode="auto">
                  <a:xfrm>
                    <a:off x="374" y="28"/>
                    <a:ext cx="347" cy="33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7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69" name="AutoShape 20"/>
                <p:cNvSpPr>
                  <a:spLocks/>
                </p:cNvSpPr>
                <p:nvPr/>
              </p:nvSpPr>
              <p:spPr bwMode="auto">
                <a:xfrm>
                  <a:off x="1650" y="0"/>
                  <a:ext cx="3993" cy="2553"/>
                </a:xfrm>
                <a:custGeom>
                  <a:avLst/>
                  <a:gdLst>
                    <a:gd name="T0" fmla="*/ 25 w 21600"/>
                    <a:gd name="T1" fmla="*/ 3 h 21600"/>
                    <a:gd name="T2" fmla="*/ 25 w 21600"/>
                    <a:gd name="T3" fmla="*/ 3 h 21600"/>
                    <a:gd name="T4" fmla="*/ 25 w 21600"/>
                    <a:gd name="T5" fmla="*/ 3 h 21600"/>
                    <a:gd name="T6" fmla="*/ 25 w 21600"/>
                    <a:gd name="T7" fmla="*/ 3 h 21600"/>
                    <a:gd name="T8" fmla="*/ 13 w 21600"/>
                    <a:gd name="T9" fmla="*/ 0 h 21600"/>
                    <a:gd name="T10" fmla="*/ 0 w 21600"/>
                    <a:gd name="T11" fmla="*/ 3 h 21600"/>
                    <a:gd name="T12" fmla="*/ 0 w 21600"/>
                    <a:gd name="T13" fmla="*/ 3 h 21600"/>
                    <a:gd name="T14" fmla="*/ 0 w 21600"/>
                    <a:gd name="T15" fmla="*/ 3 h 21600"/>
                    <a:gd name="T16" fmla="*/ 0 w 21600"/>
                    <a:gd name="T17" fmla="*/ 3 h 21600"/>
                    <a:gd name="T18" fmla="*/ 0 w 21600"/>
                    <a:gd name="T19" fmla="*/ 3 h 21600"/>
                    <a:gd name="T20" fmla="*/ 0 w 21600"/>
                    <a:gd name="T21" fmla="*/ 4 h 21600"/>
                    <a:gd name="T22" fmla="*/ 13 w 21600"/>
                    <a:gd name="T23" fmla="*/ 4 h 21600"/>
                    <a:gd name="T24" fmla="*/ 25 w 21600"/>
                    <a:gd name="T25" fmla="*/ 4 h 21600"/>
                    <a:gd name="T26" fmla="*/ 25 w 21600"/>
                    <a:gd name="T27" fmla="*/ 3 h 21600"/>
                    <a:gd name="T28" fmla="*/ 25 w 21600"/>
                    <a:gd name="T29" fmla="*/ 3 h 21600"/>
                    <a:gd name="T30" fmla="*/ 25 w 21600"/>
                    <a:gd name="T31" fmla="*/ 3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21596" y="16462"/>
                      </a:moveTo>
                      <a:cubicBezTo>
                        <a:pt x="21595" y="16387"/>
                        <a:pt x="21593" y="16313"/>
                        <a:pt x="21591" y="16238"/>
                      </a:cubicBezTo>
                      <a:cubicBezTo>
                        <a:pt x="21590" y="16194"/>
                        <a:pt x="21589" y="16149"/>
                        <a:pt x="21588" y="16105"/>
                      </a:cubicBezTo>
                      <a:cubicBezTo>
                        <a:pt x="21588" y="16104"/>
                        <a:pt x="21588" y="16104"/>
                        <a:pt x="21588" y="16104"/>
                      </a:cubicBezTo>
                      <a:cubicBezTo>
                        <a:pt x="21326" y="7141"/>
                        <a:pt x="16597" y="0"/>
                        <a:pt x="10800" y="0"/>
                      </a:cubicBezTo>
                      <a:cubicBezTo>
                        <a:pt x="5006" y="0"/>
                        <a:pt x="278" y="7135"/>
                        <a:pt x="13" y="16092"/>
                      </a:cubicBezTo>
                      <a:cubicBezTo>
                        <a:pt x="13" y="16092"/>
                        <a:pt x="12" y="16092"/>
                        <a:pt x="12" y="16092"/>
                      </a:cubicBezTo>
                      <a:cubicBezTo>
                        <a:pt x="11" y="16139"/>
                        <a:pt x="10" y="16185"/>
                        <a:pt x="9" y="16231"/>
                      </a:cubicBezTo>
                      <a:cubicBezTo>
                        <a:pt x="7" y="16307"/>
                        <a:pt x="5" y="16382"/>
                        <a:pt x="4" y="16458"/>
                      </a:cubicBezTo>
                      <a:cubicBezTo>
                        <a:pt x="2" y="16601"/>
                        <a:pt x="0" y="16744"/>
                        <a:pt x="0" y="16888"/>
                      </a:cubicBezTo>
                      <a:cubicBezTo>
                        <a:pt x="0" y="17720"/>
                        <a:pt x="39" y="18538"/>
                        <a:pt x="114" y="19338"/>
                      </a:cubicBezTo>
                      <a:cubicBezTo>
                        <a:pt x="1992" y="20674"/>
                        <a:pt x="6067" y="21600"/>
                        <a:pt x="10792" y="21600"/>
                      </a:cubicBezTo>
                      <a:cubicBezTo>
                        <a:pt x="15531" y="21600"/>
                        <a:pt x="19617" y="20669"/>
                        <a:pt x="21488" y="19326"/>
                      </a:cubicBezTo>
                      <a:cubicBezTo>
                        <a:pt x="21561" y="18530"/>
                        <a:pt x="21600" y="17716"/>
                        <a:pt x="21600" y="16888"/>
                      </a:cubicBezTo>
                      <a:cubicBezTo>
                        <a:pt x="21600" y="16745"/>
                        <a:pt x="21598" y="16603"/>
                        <a:pt x="21596" y="16462"/>
                      </a:cubicBezTo>
                      <a:close/>
                      <a:moveTo>
                        <a:pt x="21596" y="16462"/>
                      </a:moveTo>
                    </a:path>
                  </a:pathLst>
                </a:custGeom>
                <a:solidFill>
                  <a:srgbClr val="FBF4F8">
                    <a:alpha val="20000"/>
                  </a:srgbClr>
                </a:solidFill>
                <a:ln w="635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70" name="Group 32"/>
                <p:cNvGrpSpPr>
                  <a:grpSpLocks/>
                </p:cNvGrpSpPr>
                <p:nvPr/>
              </p:nvGrpSpPr>
              <p:grpSpPr bwMode="auto">
                <a:xfrm>
                  <a:off x="4305" y="1007"/>
                  <a:ext cx="813" cy="1140"/>
                  <a:chOff x="0" y="0"/>
                  <a:chExt cx="813" cy="1139"/>
                </a:xfrm>
              </p:grpSpPr>
              <p:sp>
                <p:nvSpPr>
                  <p:cNvPr id="23584" name="AutoShape 21"/>
                  <p:cNvSpPr>
                    <a:spLocks/>
                  </p:cNvSpPr>
                  <p:nvPr/>
                </p:nvSpPr>
                <p:spPr bwMode="auto">
                  <a:xfrm>
                    <a:off x="247" y="0"/>
                    <a:ext cx="303" cy="320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5" name="AutoShape 22"/>
                  <p:cNvSpPr>
                    <a:spLocks/>
                  </p:cNvSpPr>
                  <p:nvPr/>
                </p:nvSpPr>
                <p:spPr bwMode="auto">
                  <a:xfrm>
                    <a:off x="20" y="247"/>
                    <a:ext cx="793" cy="89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7DB546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6" name="AutoShape 23"/>
                  <p:cNvSpPr>
                    <a:spLocks/>
                  </p:cNvSpPr>
                  <p:nvPr/>
                </p:nvSpPr>
                <p:spPr bwMode="auto">
                  <a:xfrm>
                    <a:off x="93" y="239"/>
                    <a:ext cx="49" cy="9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6FA783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7" name="AutoShape 24"/>
                  <p:cNvSpPr>
                    <a:spLocks/>
                  </p:cNvSpPr>
                  <p:nvPr/>
                </p:nvSpPr>
                <p:spPr bwMode="auto">
                  <a:xfrm>
                    <a:off x="0" y="239"/>
                    <a:ext cx="120" cy="8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608C36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8" name="AutoShape 25"/>
                  <p:cNvSpPr>
                    <a:spLocks/>
                  </p:cNvSpPr>
                  <p:nvPr/>
                </p:nvSpPr>
                <p:spPr bwMode="auto">
                  <a:xfrm>
                    <a:off x="311" y="296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9" name="AutoShape 26"/>
                  <p:cNvSpPr>
                    <a:spLocks/>
                  </p:cNvSpPr>
                  <p:nvPr/>
                </p:nvSpPr>
                <p:spPr bwMode="auto">
                  <a:xfrm>
                    <a:off x="587" y="292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0" name="AutoShape 27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1" name="AutoShape 28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2" name="AutoShape 29"/>
                  <p:cNvSpPr>
                    <a:spLocks/>
                  </p:cNvSpPr>
                  <p:nvPr/>
                </p:nvSpPr>
                <p:spPr bwMode="auto">
                  <a:xfrm>
                    <a:off x="579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3" name="AutoShape 30"/>
                  <p:cNvSpPr>
                    <a:spLocks/>
                  </p:cNvSpPr>
                  <p:nvPr/>
                </p:nvSpPr>
                <p:spPr bwMode="auto">
                  <a:xfrm>
                    <a:off x="579" y="284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4" name="AutoShape 31"/>
                  <p:cNvSpPr>
                    <a:spLocks/>
                  </p:cNvSpPr>
                  <p:nvPr/>
                </p:nvSpPr>
                <p:spPr bwMode="auto">
                  <a:xfrm>
                    <a:off x="316" y="24"/>
                    <a:ext cx="291" cy="28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71" name="Group 44"/>
                <p:cNvGrpSpPr>
                  <a:grpSpLocks/>
                </p:cNvGrpSpPr>
                <p:nvPr/>
              </p:nvGrpSpPr>
              <p:grpSpPr bwMode="auto">
                <a:xfrm flipH="1">
                  <a:off x="3013" y="561"/>
                  <a:ext cx="1355" cy="1897"/>
                  <a:chOff x="0" y="0"/>
                  <a:chExt cx="1355" cy="1897"/>
                </a:xfrm>
              </p:grpSpPr>
              <p:sp>
                <p:nvSpPr>
                  <p:cNvPr id="23573" name="AutoShape 33"/>
                  <p:cNvSpPr>
                    <a:spLocks/>
                  </p:cNvSpPr>
                  <p:nvPr/>
                </p:nvSpPr>
                <p:spPr bwMode="auto">
                  <a:xfrm>
                    <a:off x="411" y="0"/>
                    <a:ext cx="506" cy="533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4" name="AutoShape 34"/>
                  <p:cNvSpPr>
                    <a:spLocks/>
                  </p:cNvSpPr>
                  <p:nvPr/>
                </p:nvSpPr>
                <p:spPr bwMode="auto">
                  <a:xfrm>
                    <a:off x="33" y="412"/>
                    <a:ext cx="1322" cy="148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EDDBB3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5" name="AutoShape 35"/>
                  <p:cNvSpPr>
                    <a:spLocks/>
                  </p:cNvSpPr>
                  <p:nvPr/>
                </p:nvSpPr>
                <p:spPr bwMode="auto">
                  <a:xfrm>
                    <a:off x="156" y="429"/>
                    <a:ext cx="81" cy="146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A79B7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6" name="AutoShape 36"/>
                  <p:cNvSpPr>
                    <a:spLocks/>
                  </p:cNvSpPr>
                  <p:nvPr/>
                </p:nvSpPr>
                <p:spPr bwMode="auto">
                  <a:xfrm>
                    <a:off x="0" y="399"/>
                    <a:ext cx="200" cy="139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A3987C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7" name="AutoShape 37"/>
                  <p:cNvSpPr>
                    <a:spLocks/>
                  </p:cNvSpPr>
                  <p:nvPr/>
                </p:nvSpPr>
                <p:spPr bwMode="auto">
                  <a:xfrm>
                    <a:off x="519" y="493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8" name="AutoShape 38"/>
                  <p:cNvSpPr>
                    <a:spLocks/>
                  </p:cNvSpPr>
                  <p:nvPr/>
                </p:nvSpPr>
                <p:spPr bwMode="auto">
                  <a:xfrm>
                    <a:off x="979" y="487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9" name="AutoShape 39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0" name="AutoShape 40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1" name="AutoShape 41"/>
                  <p:cNvSpPr>
                    <a:spLocks/>
                  </p:cNvSpPr>
                  <p:nvPr/>
                </p:nvSpPr>
                <p:spPr bwMode="auto">
                  <a:xfrm>
                    <a:off x="965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2" name="AutoShape 42"/>
                  <p:cNvSpPr>
                    <a:spLocks/>
                  </p:cNvSpPr>
                  <p:nvPr/>
                </p:nvSpPr>
                <p:spPr bwMode="auto">
                  <a:xfrm>
                    <a:off x="965" y="473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3" name="AutoShape 43"/>
                  <p:cNvSpPr>
                    <a:spLocks/>
                  </p:cNvSpPr>
                  <p:nvPr/>
                </p:nvSpPr>
                <p:spPr bwMode="auto">
                  <a:xfrm>
                    <a:off x="526" y="40"/>
                    <a:ext cx="486" cy="479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72" name="AutoShape 45"/>
                <p:cNvSpPr>
                  <a:spLocks/>
                </p:cNvSpPr>
                <p:nvPr/>
              </p:nvSpPr>
              <p:spPr bwMode="auto">
                <a:xfrm>
                  <a:off x="3571" y="255"/>
                  <a:ext cx="1753" cy="1897"/>
                </a:xfrm>
                <a:custGeom>
                  <a:avLst/>
                  <a:gdLst>
                    <a:gd name="T0" fmla="*/ 0 w 20988"/>
                    <a:gd name="T1" fmla="*/ 0 h 20468"/>
                    <a:gd name="T2" fmla="*/ 0 w 20988"/>
                    <a:gd name="T3" fmla="*/ 0 h 20468"/>
                    <a:gd name="T4" fmla="*/ 1 w 20988"/>
                    <a:gd name="T5" fmla="*/ 0 h 20468"/>
                    <a:gd name="T6" fmla="*/ 1 w 20988"/>
                    <a:gd name="T7" fmla="*/ 1 h 20468"/>
                    <a:gd name="T8" fmla="*/ 1 w 20988"/>
                    <a:gd name="T9" fmla="*/ 1 h 20468"/>
                    <a:gd name="T10" fmla="*/ 1 w 20988"/>
                    <a:gd name="T11" fmla="*/ 1 h 20468"/>
                    <a:gd name="T12" fmla="*/ 0 w 20988"/>
                    <a:gd name="T13" fmla="*/ 0 h 20468"/>
                    <a:gd name="T14" fmla="*/ 0 w 20988"/>
                    <a:gd name="T15" fmla="*/ 0 h 20468"/>
                    <a:gd name="T16" fmla="*/ 0 w 20988"/>
                    <a:gd name="T17" fmla="*/ 0 h 2046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988" h="20468">
                      <a:moveTo>
                        <a:pt x="2915" y="115"/>
                      </a:moveTo>
                      <a:cubicBezTo>
                        <a:pt x="2915" y="115"/>
                        <a:pt x="6339" y="607"/>
                        <a:pt x="7907" y="1198"/>
                      </a:cubicBezTo>
                      <a:cubicBezTo>
                        <a:pt x="9443" y="1778"/>
                        <a:pt x="12129" y="2357"/>
                        <a:pt x="15441" y="5274"/>
                      </a:cubicBezTo>
                      <a:cubicBezTo>
                        <a:pt x="20244" y="9504"/>
                        <a:pt x="20988" y="13637"/>
                        <a:pt x="20988" y="16630"/>
                      </a:cubicBezTo>
                      <a:cubicBezTo>
                        <a:pt x="20988" y="19623"/>
                        <a:pt x="17767" y="21235"/>
                        <a:pt x="16156" y="20106"/>
                      </a:cubicBezTo>
                      <a:cubicBezTo>
                        <a:pt x="14546" y="18978"/>
                        <a:pt x="13830" y="11844"/>
                        <a:pt x="10430" y="8015"/>
                      </a:cubicBezTo>
                      <a:cubicBezTo>
                        <a:pt x="7179" y="4352"/>
                        <a:pt x="4703" y="2807"/>
                        <a:pt x="588" y="1243"/>
                      </a:cubicBezTo>
                      <a:cubicBezTo>
                        <a:pt x="-612" y="787"/>
                        <a:pt x="-42" y="-365"/>
                        <a:pt x="2915" y="115"/>
                      </a:cubicBezTo>
                      <a:close/>
                      <a:moveTo>
                        <a:pt x="2915" y="115"/>
                      </a:moveTo>
                    </a:path>
                  </a:pathLst>
                </a:custGeom>
                <a:solidFill>
                  <a:srgbClr val="FBF4F8">
                    <a:alpha val="4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3561" name="Rectangle 47"/>
              <p:cNvSpPr>
                <a:spLocks/>
              </p:cNvSpPr>
              <p:nvPr/>
            </p:nvSpPr>
            <p:spPr bwMode="auto">
              <a:xfrm>
                <a:off x="3090" y="1009"/>
                <a:ext cx="90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>
                        <a:alpha val="3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70000"/>
                  </a:lnSpc>
                </a:pPr>
                <a:r>
                  <a:rPr lang="en-US" sz="7200">
                    <a:solidFill>
                      <a:srgbClr val="928768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</a:t>
                </a:r>
              </a:p>
            </p:txBody>
          </p:sp>
        </p:grpSp>
        <p:sp>
          <p:nvSpPr>
            <p:cNvPr id="19505" name="AutoShape 49"/>
            <p:cNvSpPr>
              <a:spLocks/>
            </p:cNvSpPr>
            <p:nvPr/>
          </p:nvSpPr>
          <p:spPr bwMode="auto">
            <a:xfrm>
              <a:off x="10947400" y="7493000"/>
              <a:ext cx="2654300" cy="965200"/>
            </a:xfrm>
            <a:prstGeom prst="roundRect">
              <a:avLst>
                <a:gd name="adj" fmla="val 19736"/>
              </a:avLst>
            </a:prstGeom>
            <a:solidFill>
              <a:srgbClr val="FCBD0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634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58" name="AutoShape 50"/>
            <p:cNvSpPr>
              <a:spLocks/>
            </p:cNvSpPr>
            <p:nvPr/>
          </p:nvSpPr>
          <p:spPr bwMode="auto">
            <a:xfrm>
              <a:off x="10947400" y="7493000"/>
              <a:ext cx="2654300" cy="838200"/>
            </a:xfrm>
            <a:prstGeom prst="roundRect">
              <a:avLst>
                <a:gd name="adj" fmla="val 22727"/>
              </a:avLst>
            </a:prstGeom>
            <a:solidFill>
              <a:srgbClr val="FFFF3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9" name="Rectangle 51"/>
            <p:cNvSpPr>
              <a:spLocks/>
            </p:cNvSpPr>
            <p:nvPr/>
          </p:nvSpPr>
          <p:spPr bwMode="auto">
            <a:xfrm>
              <a:off x="11684000" y="7635101"/>
              <a:ext cx="105798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 dirty="0">
                  <a:solidFill>
                    <a:srgbClr val="343434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BUY!</a:t>
              </a:r>
            </a:p>
          </p:txBody>
        </p:sp>
      </p:grpSp>
      <p:sp>
        <p:nvSpPr>
          <p:cNvPr id="22530" name="Line 52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3627596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HIPO</a:t>
            </a:r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</a:p>
        </p:txBody>
      </p:sp>
      <p:graphicFrame>
        <p:nvGraphicFramePr>
          <p:cNvPr id="70" name="对象 69">
            <a:extLst>
              <a:ext uri="{FF2B5EF4-FFF2-40B4-BE49-F238E27FC236}">
                <a16:creationId xmlns:a16="http://schemas.microsoft.com/office/drawing/2014/main" id="{50DA519A-B882-4D36-881E-EB62339564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951503"/>
              </p:ext>
            </p:extLst>
          </p:nvPr>
        </p:nvGraphicFramePr>
        <p:xfrm>
          <a:off x="6553676" y="455601"/>
          <a:ext cx="11856719" cy="12804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4" imgW="8058035" imgH="10048807" progId="Visio.Drawing.15">
                  <p:embed/>
                </p:oleObj>
              </mc:Choice>
              <mc:Fallback>
                <p:oleObj name="Visio" r:id="rId4" imgW="8058035" imgH="10048807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D5379467-DE8E-4D1E-BF6F-D01D082B2D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676" y="455601"/>
                        <a:ext cx="11856719" cy="128047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0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业务流图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C13795-258A-4F1A-B259-22F04BCF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8800"/>
            <a:ext cx="17081500" cy="1088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57911"/>
      </p:ext>
    </p:extLst>
  </p:cSld>
  <p:clrMapOvr>
    <a:masterClrMapping/>
  </p:clrMapOvr>
  <p:transition spd="slow" advTm="0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功能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8F1623-FEF1-447A-8C8E-FEE70D208BA8}"/>
              </a:ext>
            </a:extLst>
          </p:cNvPr>
          <p:cNvSpPr/>
          <p:nvPr/>
        </p:nvSpPr>
        <p:spPr>
          <a:xfrm>
            <a:off x="4856689" y="3256093"/>
            <a:ext cx="1623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（1）选择地图：玩家通过选择这个选项在不同的地图上进行游戏，不同的地图有不同的剧情。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（2）退出游戏：玩家可以正常的结束这个游戏，退出游戏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（3）积分显示：玩家可以在进行游戏的同时了解自己获得了多少分数</a:t>
            </a:r>
          </a:p>
        </p:txBody>
      </p:sp>
      <p:grpSp>
        <p:nvGrpSpPr>
          <p:cNvPr id="4" name="Group 45">
            <a:extLst>
              <a:ext uri="{FF2B5EF4-FFF2-40B4-BE49-F238E27FC236}">
                <a16:creationId xmlns:a16="http://schemas.microsoft.com/office/drawing/2014/main" id="{F1741E8C-1402-4448-A150-94320BB273A0}"/>
              </a:ext>
            </a:extLst>
          </p:cNvPr>
          <p:cNvGrpSpPr>
            <a:grpSpLocks/>
          </p:cNvGrpSpPr>
          <p:nvPr/>
        </p:nvGrpSpPr>
        <p:grpSpPr bwMode="auto">
          <a:xfrm rot="3212386">
            <a:off x="-1244872" y="7602417"/>
            <a:ext cx="7285037" cy="7015162"/>
            <a:chOff x="0" y="0"/>
            <a:chExt cx="4588" cy="4418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92C55787-7323-4EFD-8087-0B09B210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116"/>
              <a:ext cx="1956" cy="2419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A9135FFC-0B17-49B8-B5AD-CF09F8095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" y="1227"/>
              <a:ext cx="1522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81B550C0-79E3-4705-8046-08B06B67E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461"/>
              <a:ext cx="1068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8CB8B122-5D42-46D3-80BD-9B711876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" y="1416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5A2307DC-B52B-4E37-BFEA-1C52C853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506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D40D8DD1-3A25-4784-9CF7-3CDCDC59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961"/>
              <a:ext cx="5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39214DB1-DA3F-47E7-A1C0-9777C0A1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639"/>
              <a:ext cx="84" cy="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6A432ADB-9625-462C-A4A0-5C0C4789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583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C775D815-278B-445B-957F-E4A650B7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838"/>
              <a:ext cx="105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id="{49BD121D-4E7E-4CD5-AE84-4C45DE20D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504"/>
              <a:ext cx="51" cy="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CF43A72D-F01F-41CF-986A-BB1E4999A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506"/>
              <a:ext cx="47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CD7E9290-594E-4EE3-9ADA-580997A9F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1382"/>
              <a:ext cx="36" cy="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70F33BF6-DB1F-44A5-B048-41BBC47F3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539"/>
              <a:ext cx="60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62755AAA-F5D3-4F87-BA4A-49E9C9058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1305"/>
              <a:ext cx="3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62E501E6-520F-4CA7-93D1-0CE1FEAA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8" y="1438"/>
              <a:ext cx="65" cy="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A53C05D6-80F1-40A4-BD60-501AEBA8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1127"/>
              <a:ext cx="6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1C83DCD-6ED3-4A48-94FC-178F624F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539"/>
              <a:ext cx="121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0EB9F4C1-DD49-4A31-A817-238D888D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1227"/>
              <a:ext cx="41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491207A1-8363-4E14-85F5-5E209B4F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1049"/>
              <a:ext cx="79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E107B293-13E5-4909-BD97-317C98CDF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872"/>
              <a:ext cx="115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F71FE6D5-0CD6-4409-84B2-637B9F74B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672"/>
              <a:ext cx="14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60CB76D6-F57E-49EE-A305-6B45377A8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739"/>
              <a:ext cx="11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10EFD1D2-E64B-4085-946F-7EBB43CA6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64941367-D6C7-45CA-BA10-2005862C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5DD368F1-8FAF-4886-A17D-CC0A264A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058"/>
              <a:ext cx="481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128F764F-DF7E-4E86-B0D8-8210AD03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3058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306FCBF-ECC6-491E-A590-343F47300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392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31">
              <a:extLst>
                <a:ext uri="{FF2B5EF4-FFF2-40B4-BE49-F238E27FC236}">
                  <a16:creationId xmlns:a16="http://schemas.microsoft.com/office/drawing/2014/main" id="{AA1CAD89-AE72-44EA-92AA-C13891B46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481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32">
              <a:extLst>
                <a:ext uri="{FF2B5EF4-FFF2-40B4-BE49-F238E27FC236}">
                  <a16:creationId xmlns:a16="http://schemas.microsoft.com/office/drawing/2014/main" id="{845F44B2-49B5-4B22-8AD4-DAB46EED9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736"/>
              <a:ext cx="133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AutoShape 33">
              <a:extLst>
                <a:ext uri="{FF2B5EF4-FFF2-40B4-BE49-F238E27FC236}">
                  <a16:creationId xmlns:a16="http://schemas.microsoft.com/office/drawing/2014/main" id="{4816ABE6-6279-4ABA-8399-37B726E06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34">
              <a:extLst>
                <a:ext uri="{FF2B5EF4-FFF2-40B4-BE49-F238E27FC236}">
                  <a16:creationId xmlns:a16="http://schemas.microsoft.com/office/drawing/2014/main" id="{9DFD61AA-6A3F-477E-8D07-E90C60292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35">
              <a:extLst>
                <a:ext uri="{FF2B5EF4-FFF2-40B4-BE49-F238E27FC236}">
                  <a16:creationId xmlns:a16="http://schemas.microsoft.com/office/drawing/2014/main" id="{555849DB-FAE6-4987-9ADE-503174CD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2736"/>
              <a:ext cx="134" cy="1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36">
              <a:extLst>
                <a:ext uri="{FF2B5EF4-FFF2-40B4-BE49-F238E27FC236}">
                  <a16:creationId xmlns:a16="http://schemas.microsoft.com/office/drawing/2014/main" id="{3B048B50-7D4C-491E-8E07-1150DB84E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936"/>
              <a:ext cx="63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7">
              <a:extLst>
                <a:ext uri="{FF2B5EF4-FFF2-40B4-BE49-F238E27FC236}">
                  <a16:creationId xmlns:a16="http://schemas.microsoft.com/office/drawing/2014/main" id="{CFF71490-AD8B-4BB0-9363-AF7447B50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3036"/>
              <a:ext cx="545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9" name="Group 40">
              <a:extLst>
                <a:ext uri="{FF2B5EF4-FFF2-40B4-BE49-F238E27FC236}">
                  <a16:creationId xmlns:a16="http://schemas.microsoft.com/office/drawing/2014/main" id="{78CA8B29-D179-405B-ABFC-0066D33791D1}"/>
                </a:ext>
              </a:extLst>
            </p:cNvPr>
            <p:cNvGrpSpPr>
              <a:grpSpLocks/>
            </p:cNvGrpSpPr>
            <p:nvPr/>
          </p:nvGrpSpPr>
          <p:grpSpPr bwMode="auto">
            <a:xfrm rot="12873206" flipH="1">
              <a:off x="388" y="391"/>
              <a:ext cx="2002" cy="1993"/>
              <a:chOff x="0" y="0"/>
              <a:chExt cx="2001" cy="1992"/>
            </a:xfrm>
          </p:grpSpPr>
          <p:sp>
            <p:nvSpPr>
              <p:cNvPr id="44" name="AutoShape 38">
                <a:extLst>
                  <a:ext uri="{FF2B5EF4-FFF2-40B4-BE49-F238E27FC236}">
                    <a16:creationId xmlns:a16="http://schemas.microsoft.com/office/drawing/2014/main" id="{4F39924C-E1FF-46E8-AF4F-10E4B426105F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39">
                <a:extLst>
                  <a:ext uri="{FF2B5EF4-FFF2-40B4-BE49-F238E27FC236}">
                    <a16:creationId xmlns:a16="http://schemas.microsoft.com/office/drawing/2014/main" id="{A60F7A2E-3222-4C70-90E7-DF353F272E19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40" name="AutoShape 41">
              <a:extLst>
                <a:ext uri="{FF2B5EF4-FFF2-40B4-BE49-F238E27FC236}">
                  <a16:creationId xmlns:a16="http://schemas.microsoft.com/office/drawing/2014/main" id="{6B3A9035-5FC3-4C1B-996C-E2A7A7DE5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837"/>
              <a:ext cx="159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42">
              <a:extLst>
                <a:ext uri="{FF2B5EF4-FFF2-40B4-BE49-F238E27FC236}">
                  <a16:creationId xmlns:a16="http://schemas.microsoft.com/office/drawing/2014/main" id="{84A48CD0-EFD2-4D7D-9E84-EF333AF8A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106"/>
              <a:ext cx="1344" cy="1976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43">
              <a:extLst>
                <a:ext uri="{FF2B5EF4-FFF2-40B4-BE49-F238E27FC236}">
                  <a16:creationId xmlns:a16="http://schemas.microsoft.com/office/drawing/2014/main" id="{8DC5D1E2-6481-4A70-90CE-5DDEA450F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539"/>
              <a:ext cx="1089" cy="9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44">
              <a:extLst>
                <a:ext uri="{FF2B5EF4-FFF2-40B4-BE49-F238E27FC236}">
                  <a16:creationId xmlns:a16="http://schemas.microsoft.com/office/drawing/2014/main" id="{3AF64CAB-C423-4503-98C6-FE8AE3706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605"/>
              <a:ext cx="640" cy="739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6" name="Group 43">
            <a:extLst>
              <a:ext uri="{FF2B5EF4-FFF2-40B4-BE49-F238E27FC236}">
                <a16:creationId xmlns:a16="http://schemas.microsoft.com/office/drawing/2014/main" id="{F3F9720D-1313-4778-BC04-35ED4F9FE8C2}"/>
              </a:ext>
            </a:extLst>
          </p:cNvPr>
          <p:cNvGrpSpPr>
            <a:grpSpLocks/>
          </p:cNvGrpSpPr>
          <p:nvPr/>
        </p:nvGrpSpPr>
        <p:grpSpPr bwMode="auto">
          <a:xfrm>
            <a:off x="21336000" y="685800"/>
            <a:ext cx="1104900" cy="1701800"/>
            <a:chOff x="0" y="0"/>
            <a:chExt cx="696" cy="1071"/>
          </a:xfrm>
        </p:grpSpPr>
        <p:sp>
          <p:nvSpPr>
            <p:cNvPr id="47" name="AutoShape 31">
              <a:extLst>
                <a:ext uri="{FF2B5EF4-FFF2-40B4-BE49-F238E27FC236}">
                  <a16:creationId xmlns:a16="http://schemas.microsoft.com/office/drawing/2014/main" id="{061ED9DE-826D-4381-8E51-17D68168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2">
              <a:extLst>
                <a:ext uri="{FF2B5EF4-FFF2-40B4-BE49-F238E27FC236}">
                  <a16:creationId xmlns:a16="http://schemas.microsoft.com/office/drawing/2014/main" id="{0F28196D-444C-4627-9E07-3F19F1A5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33">
              <a:extLst>
                <a:ext uri="{FF2B5EF4-FFF2-40B4-BE49-F238E27FC236}">
                  <a16:creationId xmlns:a16="http://schemas.microsoft.com/office/drawing/2014/main" id="{379B9CD7-A295-4E79-979A-1CFFEEE7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34">
              <a:extLst>
                <a:ext uri="{FF2B5EF4-FFF2-40B4-BE49-F238E27FC236}">
                  <a16:creationId xmlns:a16="http://schemas.microsoft.com/office/drawing/2014/main" id="{D0851F3C-37B5-4EBA-AA9C-A8AB6D90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5">
              <a:extLst>
                <a:ext uri="{FF2B5EF4-FFF2-40B4-BE49-F238E27FC236}">
                  <a16:creationId xmlns:a16="http://schemas.microsoft.com/office/drawing/2014/main" id="{392C6257-F4AE-4AB0-8B86-6AB441C0E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6">
              <a:extLst>
                <a:ext uri="{FF2B5EF4-FFF2-40B4-BE49-F238E27FC236}">
                  <a16:creationId xmlns:a16="http://schemas.microsoft.com/office/drawing/2014/main" id="{8594ABD6-2A4F-478E-BC8B-E2773B5A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8A37E1F1-B9E0-4ED2-90B8-D3ED6429EE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38">
              <a:extLst>
                <a:ext uri="{FF2B5EF4-FFF2-40B4-BE49-F238E27FC236}">
                  <a16:creationId xmlns:a16="http://schemas.microsoft.com/office/drawing/2014/main" id="{FE2E93AE-097A-40C7-ADA8-85213172A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C6C391EC-06B3-4E1B-A4C2-8A9F9C97ED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40">
              <a:extLst>
                <a:ext uri="{FF2B5EF4-FFF2-40B4-BE49-F238E27FC236}">
                  <a16:creationId xmlns:a16="http://schemas.microsoft.com/office/drawing/2014/main" id="{904C8624-BBC4-441D-8F6E-B86BB0AA2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41">
              <a:extLst>
                <a:ext uri="{FF2B5EF4-FFF2-40B4-BE49-F238E27FC236}">
                  <a16:creationId xmlns:a16="http://schemas.microsoft.com/office/drawing/2014/main" id="{32C56ED2-6A3B-449D-8E03-692D5502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42">
              <a:extLst>
                <a:ext uri="{FF2B5EF4-FFF2-40B4-BE49-F238E27FC236}">
                  <a16:creationId xmlns:a16="http://schemas.microsoft.com/office/drawing/2014/main" id="{54DC632C-6134-4219-AD43-3251D04BF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9" name="Group 56">
            <a:extLst>
              <a:ext uri="{FF2B5EF4-FFF2-40B4-BE49-F238E27FC236}">
                <a16:creationId xmlns:a16="http://schemas.microsoft.com/office/drawing/2014/main" id="{948B3822-D123-4758-91EB-89801136AA3E}"/>
              </a:ext>
            </a:extLst>
          </p:cNvPr>
          <p:cNvGrpSpPr>
            <a:grpSpLocks/>
          </p:cNvGrpSpPr>
          <p:nvPr/>
        </p:nvGrpSpPr>
        <p:grpSpPr bwMode="auto">
          <a:xfrm>
            <a:off x="20142200" y="1474787"/>
            <a:ext cx="787400" cy="1206500"/>
            <a:chOff x="0" y="0"/>
            <a:chExt cx="495" cy="760"/>
          </a:xfrm>
        </p:grpSpPr>
        <p:sp>
          <p:nvSpPr>
            <p:cNvPr id="60" name="AutoShape 44">
              <a:extLst>
                <a:ext uri="{FF2B5EF4-FFF2-40B4-BE49-F238E27FC236}">
                  <a16:creationId xmlns:a16="http://schemas.microsoft.com/office/drawing/2014/main" id="{FAE40F97-40F7-4E50-ABDB-29F8D758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5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45">
              <a:extLst>
                <a:ext uri="{FF2B5EF4-FFF2-40B4-BE49-F238E27FC236}">
                  <a16:creationId xmlns:a16="http://schemas.microsoft.com/office/drawing/2014/main" id="{A3CE0B2D-C6E0-49C3-B91E-7833E3F4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46">
              <a:extLst>
                <a:ext uri="{FF2B5EF4-FFF2-40B4-BE49-F238E27FC236}">
                  <a16:creationId xmlns:a16="http://schemas.microsoft.com/office/drawing/2014/main" id="{C6C23BAA-9F50-4FDB-9389-A4EF0F693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0"/>
              <a:ext cx="158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47">
              <a:extLst>
                <a:ext uri="{FF2B5EF4-FFF2-40B4-BE49-F238E27FC236}">
                  <a16:creationId xmlns:a16="http://schemas.microsoft.com/office/drawing/2014/main" id="{5021C9C2-AD14-4CC3-8493-29582808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48">
              <a:extLst>
                <a:ext uri="{FF2B5EF4-FFF2-40B4-BE49-F238E27FC236}">
                  <a16:creationId xmlns:a16="http://schemas.microsoft.com/office/drawing/2014/main" id="{AAA1AF78-2D46-4708-9B74-20E7C486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" y="587"/>
              <a:ext cx="128" cy="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49">
              <a:extLst>
                <a:ext uri="{FF2B5EF4-FFF2-40B4-BE49-F238E27FC236}">
                  <a16:creationId xmlns:a16="http://schemas.microsoft.com/office/drawing/2014/main" id="{1AD23F15-B916-41DD-9AFC-0268ED4E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656"/>
              <a:ext cx="125" cy="1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Line 50">
              <a:extLst>
                <a:ext uri="{FF2B5EF4-FFF2-40B4-BE49-F238E27FC236}">
                  <a16:creationId xmlns:a16="http://schemas.microsoft.com/office/drawing/2014/main" id="{20DBA19C-D5B6-49B6-AFFD-02C0F3DB07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8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Line 51">
              <a:extLst>
                <a:ext uri="{FF2B5EF4-FFF2-40B4-BE49-F238E27FC236}">
                  <a16:creationId xmlns:a16="http://schemas.microsoft.com/office/drawing/2014/main" id="{A7CD5292-3DAF-4A06-99E7-984558D46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Line 52">
              <a:extLst>
                <a:ext uri="{FF2B5EF4-FFF2-40B4-BE49-F238E27FC236}">
                  <a16:creationId xmlns:a16="http://schemas.microsoft.com/office/drawing/2014/main" id="{FCCAB124-0238-4CDC-AEF3-B1E244290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8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53">
              <a:extLst>
                <a:ext uri="{FF2B5EF4-FFF2-40B4-BE49-F238E27FC236}">
                  <a16:creationId xmlns:a16="http://schemas.microsoft.com/office/drawing/2014/main" id="{A8ED2CAF-6036-4F41-BE5A-33B26EFC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54">
              <a:extLst>
                <a:ext uri="{FF2B5EF4-FFF2-40B4-BE49-F238E27FC236}">
                  <a16:creationId xmlns:a16="http://schemas.microsoft.com/office/drawing/2014/main" id="{E975E075-CAB8-49B9-A411-9631335B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55">
              <a:extLst>
                <a:ext uri="{FF2B5EF4-FFF2-40B4-BE49-F238E27FC236}">
                  <a16:creationId xmlns:a16="http://schemas.microsoft.com/office/drawing/2014/main" id="{004E8D1B-8C49-4F24-9025-E43CCCD15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738"/>
              <a:ext cx="12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95849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14400" y="685800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关键算法设计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4FA62-C151-42E9-9C03-51198059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0"/>
            <a:ext cx="9020227" cy="1375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514F0-88AF-4E6E-BA44-08CDE1E58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2627" y="0"/>
            <a:ext cx="7591373" cy="13716000"/>
          </a:xfrm>
          <a:prstGeom prst="rect">
            <a:avLst/>
          </a:prstGeom>
        </p:spPr>
      </p:pic>
      <p:grpSp>
        <p:nvGrpSpPr>
          <p:cNvPr id="7" name="Group 60">
            <a:extLst>
              <a:ext uri="{FF2B5EF4-FFF2-40B4-BE49-F238E27FC236}">
                <a16:creationId xmlns:a16="http://schemas.microsoft.com/office/drawing/2014/main" id="{05D2D80E-7A72-487A-8C38-0B37BA24CE1F}"/>
              </a:ext>
            </a:extLst>
          </p:cNvPr>
          <p:cNvGrpSpPr>
            <a:grpSpLocks/>
          </p:cNvGrpSpPr>
          <p:nvPr/>
        </p:nvGrpSpPr>
        <p:grpSpPr bwMode="auto">
          <a:xfrm>
            <a:off x="1923010" y="7391400"/>
            <a:ext cx="4215254" cy="3867150"/>
            <a:chOff x="574" y="0"/>
            <a:chExt cx="6658" cy="6976"/>
          </a:xfrm>
        </p:grpSpPr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30111A81-4FCA-43CC-9D6B-815597F4C41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16" name="AutoShape 16">
                <a:extLst>
                  <a:ext uri="{FF2B5EF4-FFF2-40B4-BE49-F238E27FC236}">
                    <a16:creationId xmlns:a16="http://schemas.microsoft.com/office/drawing/2014/main" id="{A050DD97-B966-43C9-BCAA-F830C8602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" name="AutoShape 17">
                <a:extLst>
                  <a:ext uri="{FF2B5EF4-FFF2-40B4-BE49-F238E27FC236}">
                    <a16:creationId xmlns:a16="http://schemas.microsoft.com/office/drawing/2014/main" id="{546BDA76-064C-4C60-8B89-5CE5B0065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AutoShape 18">
                <a:extLst>
                  <a:ext uri="{FF2B5EF4-FFF2-40B4-BE49-F238E27FC236}">
                    <a16:creationId xmlns:a16="http://schemas.microsoft.com/office/drawing/2014/main" id="{72DFA004-64E9-4955-BCA4-B0040ADA2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AutoShape 19">
                <a:extLst>
                  <a:ext uri="{FF2B5EF4-FFF2-40B4-BE49-F238E27FC236}">
                    <a16:creationId xmlns:a16="http://schemas.microsoft.com/office/drawing/2014/main" id="{3470EF45-8367-4F00-A50B-EFE618995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AutoShape 20">
                <a:extLst>
                  <a:ext uri="{FF2B5EF4-FFF2-40B4-BE49-F238E27FC236}">
                    <a16:creationId xmlns:a16="http://schemas.microsoft.com/office/drawing/2014/main" id="{FE72EF08-8055-493E-8529-F4EF17A0C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AutoShape 21">
                <a:extLst>
                  <a:ext uri="{FF2B5EF4-FFF2-40B4-BE49-F238E27FC236}">
                    <a16:creationId xmlns:a16="http://schemas.microsoft.com/office/drawing/2014/main" id="{DAD8825A-66C2-4BD7-A84F-79A394A8E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AutoShape 22">
                <a:extLst>
                  <a:ext uri="{FF2B5EF4-FFF2-40B4-BE49-F238E27FC236}">
                    <a16:creationId xmlns:a16="http://schemas.microsoft.com/office/drawing/2014/main" id="{44B362C6-55B9-4EDA-BEC9-93E43082A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AutoShape 23">
                <a:extLst>
                  <a:ext uri="{FF2B5EF4-FFF2-40B4-BE49-F238E27FC236}">
                    <a16:creationId xmlns:a16="http://schemas.microsoft.com/office/drawing/2014/main" id="{8ABA8FBA-0035-436C-803A-EEE66D39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AutoShape 24">
                <a:extLst>
                  <a:ext uri="{FF2B5EF4-FFF2-40B4-BE49-F238E27FC236}">
                    <a16:creationId xmlns:a16="http://schemas.microsoft.com/office/drawing/2014/main" id="{633F6A9E-7940-4480-91CF-F256C708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AutoShape 25">
                <a:extLst>
                  <a:ext uri="{FF2B5EF4-FFF2-40B4-BE49-F238E27FC236}">
                    <a16:creationId xmlns:a16="http://schemas.microsoft.com/office/drawing/2014/main" id="{797DAA0B-C5AC-41FE-B967-8333EB1CB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9B2189BE-DA70-4C04-B96F-06CC0057F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AutoShape 27">
                <a:extLst>
                  <a:ext uri="{FF2B5EF4-FFF2-40B4-BE49-F238E27FC236}">
                    <a16:creationId xmlns:a16="http://schemas.microsoft.com/office/drawing/2014/main" id="{EC088703-BD98-4E63-80B7-C9AD9E172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19FABB7E-E93F-40BA-BB9E-18ADE386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AutoShape 29">
                <a:extLst>
                  <a:ext uri="{FF2B5EF4-FFF2-40B4-BE49-F238E27FC236}">
                    <a16:creationId xmlns:a16="http://schemas.microsoft.com/office/drawing/2014/main" id="{B57957EB-1A0A-4B77-9DCE-14996D01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AutoShape 30">
                <a:extLst>
                  <a:ext uri="{FF2B5EF4-FFF2-40B4-BE49-F238E27FC236}">
                    <a16:creationId xmlns:a16="http://schemas.microsoft.com/office/drawing/2014/main" id="{E74310A4-4C95-4A3F-AF53-68620DA6A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AutoShape 31">
                <a:extLst>
                  <a:ext uri="{FF2B5EF4-FFF2-40B4-BE49-F238E27FC236}">
                    <a16:creationId xmlns:a16="http://schemas.microsoft.com/office/drawing/2014/main" id="{2713A7A7-370F-4E84-A965-885A665A0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" name="AutoShape 32">
                <a:extLst>
                  <a:ext uri="{FF2B5EF4-FFF2-40B4-BE49-F238E27FC236}">
                    <a16:creationId xmlns:a16="http://schemas.microsoft.com/office/drawing/2014/main" id="{7BCEA9E6-3668-4DFA-BAD5-E83186D0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" name="AutoShape 33">
                <a:extLst>
                  <a:ext uri="{FF2B5EF4-FFF2-40B4-BE49-F238E27FC236}">
                    <a16:creationId xmlns:a16="http://schemas.microsoft.com/office/drawing/2014/main" id="{F640799F-A2EC-426E-8EC4-A3804A6C2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4" name="AutoShape 34">
                <a:extLst>
                  <a:ext uri="{FF2B5EF4-FFF2-40B4-BE49-F238E27FC236}">
                    <a16:creationId xmlns:a16="http://schemas.microsoft.com/office/drawing/2014/main" id="{F57C0FE7-C8A2-4333-AC83-8F3D12A61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AutoShape 35">
                <a:extLst>
                  <a:ext uri="{FF2B5EF4-FFF2-40B4-BE49-F238E27FC236}">
                    <a16:creationId xmlns:a16="http://schemas.microsoft.com/office/drawing/2014/main" id="{8A97820F-E508-48CF-8752-1F4137BD2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" name="AutoShape 36">
                <a:extLst>
                  <a:ext uri="{FF2B5EF4-FFF2-40B4-BE49-F238E27FC236}">
                    <a16:creationId xmlns:a16="http://schemas.microsoft.com/office/drawing/2014/main" id="{20ABF626-55A6-4CC2-9BA9-20DC4F06E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AutoShape 37">
                <a:extLst>
                  <a:ext uri="{FF2B5EF4-FFF2-40B4-BE49-F238E27FC236}">
                    <a16:creationId xmlns:a16="http://schemas.microsoft.com/office/drawing/2014/main" id="{1ABAF124-BD7D-4784-A905-90452269D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AutoShape 38">
                <a:extLst>
                  <a:ext uri="{FF2B5EF4-FFF2-40B4-BE49-F238E27FC236}">
                    <a16:creationId xmlns:a16="http://schemas.microsoft.com/office/drawing/2014/main" id="{F0C368E8-E2D8-4AC4-A0D1-F5CA6A23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" name="AutoShape 39">
                <a:extLst>
                  <a:ext uri="{FF2B5EF4-FFF2-40B4-BE49-F238E27FC236}">
                    <a16:creationId xmlns:a16="http://schemas.microsoft.com/office/drawing/2014/main" id="{2572E56D-CB06-4853-BB4A-F69A3A59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40">
                <a:extLst>
                  <a:ext uri="{FF2B5EF4-FFF2-40B4-BE49-F238E27FC236}">
                    <a16:creationId xmlns:a16="http://schemas.microsoft.com/office/drawing/2014/main" id="{07567C83-ACF2-4329-B218-A917D618F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41">
                <a:extLst>
                  <a:ext uri="{FF2B5EF4-FFF2-40B4-BE49-F238E27FC236}">
                    <a16:creationId xmlns:a16="http://schemas.microsoft.com/office/drawing/2014/main" id="{8191133D-BE23-469B-B33B-EA5C41EE2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AutoShape 42">
                <a:extLst>
                  <a:ext uri="{FF2B5EF4-FFF2-40B4-BE49-F238E27FC236}">
                    <a16:creationId xmlns:a16="http://schemas.microsoft.com/office/drawing/2014/main" id="{1FD557A7-211F-407D-B76F-82205E2E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43">
                <a:extLst>
                  <a:ext uri="{FF2B5EF4-FFF2-40B4-BE49-F238E27FC236}">
                    <a16:creationId xmlns:a16="http://schemas.microsoft.com/office/drawing/2014/main" id="{3E9CFA6C-1764-4078-BEF4-2EAF73E43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AutoShape 44">
                <a:extLst>
                  <a:ext uri="{FF2B5EF4-FFF2-40B4-BE49-F238E27FC236}">
                    <a16:creationId xmlns:a16="http://schemas.microsoft.com/office/drawing/2014/main" id="{08BDFBB6-3353-4D91-81AE-B17AE1BA0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45">
                <a:extLst>
                  <a:ext uri="{FF2B5EF4-FFF2-40B4-BE49-F238E27FC236}">
                    <a16:creationId xmlns:a16="http://schemas.microsoft.com/office/drawing/2014/main" id="{BD8E4F4D-33EB-4570-979D-7914B229F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46">
                <a:extLst>
                  <a:ext uri="{FF2B5EF4-FFF2-40B4-BE49-F238E27FC236}">
                    <a16:creationId xmlns:a16="http://schemas.microsoft.com/office/drawing/2014/main" id="{0C22D4D5-07BF-4E53-9D25-78200E10A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BD1C5A2A-E5BD-471F-9F8F-B717F826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733470D9-2CAB-4F70-847F-06777024C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49" name="Group 51">
                <a:extLst>
                  <a:ext uri="{FF2B5EF4-FFF2-40B4-BE49-F238E27FC236}">
                    <a16:creationId xmlns:a16="http://schemas.microsoft.com/office/drawing/2014/main" id="{EAEC0541-E7C5-4DBA-AE1C-6F845184F8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50" name="AutoShape 49">
                  <a:extLst>
                    <a:ext uri="{FF2B5EF4-FFF2-40B4-BE49-F238E27FC236}">
                      <a16:creationId xmlns:a16="http://schemas.microsoft.com/office/drawing/2014/main" id="{BE90E8FA-37CE-4A7D-ABF2-E3B72C852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1" name="AutoShape 50">
                  <a:extLst>
                    <a:ext uri="{FF2B5EF4-FFF2-40B4-BE49-F238E27FC236}">
                      <a16:creationId xmlns:a16="http://schemas.microsoft.com/office/drawing/2014/main" id="{D613AF2D-2EE6-4C04-907A-83F9143E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55">
              <a:extLst>
                <a:ext uri="{FF2B5EF4-FFF2-40B4-BE49-F238E27FC236}">
                  <a16:creationId xmlns:a16="http://schemas.microsoft.com/office/drawing/2014/main" id="{693B712C-B0D1-4C38-8D31-539AFB2247F4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14" name="AutoShape 53">
                <a:extLst>
                  <a:ext uri="{FF2B5EF4-FFF2-40B4-BE49-F238E27FC236}">
                    <a16:creationId xmlns:a16="http://schemas.microsoft.com/office/drawing/2014/main" id="{40F411C1-E9AB-4DAA-81BD-3B9BC4AAC144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" name="AutoShape 54">
                <a:extLst>
                  <a:ext uri="{FF2B5EF4-FFF2-40B4-BE49-F238E27FC236}">
                    <a16:creationId xmlns:a16="http://schemas.microsoft.com/office/drawing/2014/main" id="{02921046-4481-43E0-879E-292EFD88390E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" name="Group 59">
              <a:extLst>
                <a:ext uri="{FF2B5EF4-FFF2-40B4-BE49-F238E27FC236}">
                  <a16:creationId xmlns:a16="http://schemas.microsoft.com/office/drawing/2014/main" id="{500424CD-6251-4DB3-B9A6-23B55F6F5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11" name="AutoShape 56">
                <a:extLst>
                  <a:ext uri="{FF2B5EF4-FFF2-40B4-BE49-F238E27FC236}">
                    <a16:creationId xmlns:a16="http://schemas.microsoft.com/office/drawing/2014/main" id="{BA7E459A-8B9D-4F2F-8652-74538AEC60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12" name="AutoShape 57">
                <a:extLst>
                  <a:ext uri="{FF2B5EF4-FFF2-40B4-BE49-F238E27FC236}">
                    <a16:creationId xmlns:a16="http://schemas.microsoft.com/office/drawing/2014/main" id="{01503B36-9E58-4A33-95B6-7002CD30FF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58">
                <a:extLst>
                  <a:ext uri="{FF2B5EF4-FFF2-40B4-BE49-F238E27FC236}">
                    <a16:creationId xmlns:a16="http://schemas.microsoft.com/office/drawing/2014/main" id="{CFA2CAFF-4600-428B-99DF-11034DFAFB1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8326474"/>
      </p:ext>
    </p:extLst>
  </p:cSld>
  <p:clrMapOvr>
    <a:masterClrMapping/>
  </p:clrMapOvr>
  <p:transition spd="slow" advTm="0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196047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PDL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C46274-026F-4CF8-BF1E-D55A5327E725}"/>
              </a:ext>
            </a:extLst>
          </p:cNvPr>
          <p:cNvSpPr/>
          <p:nvPr/>
        </p:nvSpPr>
        <p:spPr>
          <a:xfrm>
            <a:off x="0" y="3542050"/>
            <a:ext cx="12192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主界面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1(选择关卡）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调用选择关卡方法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2（游戏设置）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调用游戏设置方法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3（退出游戏）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调用退出游戏方法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59E35A-13F8-4B9F-92E6-425911197EA8}"/>
              </a:ext>
            </a:extLst>
          </p:cNvPr>
          <p:cNvSpPr/>
          <p:nvPr/>
        </p:nvSpPr>
        <p:spPr>
          <a:xfrm>
            <a:off x="11527245" y="1581150"/>
            <a:ext cx="12192000" cy="108952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选择关卡方法</a:t>
            </a:r>
          </a:p>
          <a:p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选择关卡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loadscene(map1)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loadscene(map2)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loadscene(map3)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0287000" y="8286750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575727"/>
      </p:ext>
    </p:extLst>
  </p:cSld>
  <p:clrMapOvr>
    <a:masterClrMapping/>
  </p:clrMapOvr>
  <p:transition spd="slow" advTm="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Line 1"/>
          <p:cNvSpPr>
            <a:spLocks noChangeShapeType="1"/>
          </p:cNvSpPr>
          <p:nvPr/>
        </p:nvSpPr>
        <p:spPr bwMode="auto">
          <a:xfrm>
            <a:off x="-2632147" y="1142962"/>
            <a:ext cx="16706851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17298284" y="522840"/>
            <a:ext cx="442439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96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目录</a:t>
            </a:r>
            <a:endParaRPr lang="en-US" sz="96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8036667" y="2527733"/>
            <a:ext cx="13682811" cy="111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一、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项目计划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二、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项目需求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三、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项目设计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8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四、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项目测试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五、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项目总结</a:t>
            </a:r>
          </a:p>
        </p:txBody>
      </p:sp>
      <p:grpSp>
        <p:nvGrpSpPr>
          <p:cNvPr id="23556" name="Group 45"/>
          <p:cNvGrpSpPr>
            <a:grpSpLocks/>
          </p:cNvGrpSpPr>
          <p:nvPr/>
        </p:nvGrpSpPr>
        <p:grpSpPr bwMode="auto">
          <a:xfrm rot="2744935">
            <a:off x="1027517" y="2535999"/>
            <a:ext cx="7193185" cy="6822064"/>
            <a:chOff x="0" y="0"/>
            <a:chExt cx="3746" cy="3511"/>
          </a:xfrm>
        </p:grpSpPr>
        <p:sp>
          <p:nvSpPr>
            <p:cNvPr id="24581" name="AutoShape 4"/>
            <p:cNvSpPr>
              <a:spLocks/>
            </p:cNvSpPr>
            <p:nvPr/>
          </p:nvSpPr>
          <p:spPr bwMode="auto">
            <a:xfrm>
              <a:off x="1284" y="822"/>
              <a:ext cx="1593" cy="1971"/>
            </a:xfrm>
            <a:custGeom>
              <a:avLst/>
              <a:gdLst>
                <a:gd name="T0" fmla="*/ 1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 w 21600"/>
                <a:gd name="T15" fmla="*/ 0 h 21600"/>
                <a:gd name="T16" fmla="*/ 1 w 21600"/>
                <a:gd name="T17" fmla="*/ 1 h 21600"/>
                <a:gd name="T18" fmla="*/ 1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2" name="AutoShape 5"/>
            <p:cNvSpPr>
              <a:spLocks/>
            </p:cNvSpPr>
            <p:nvPr/>
          </p:nvSpPr>
          <p:spPr bwMode="auto">
            <a:xfrm>
              <a:off x="1465" y="912"/>
              <a:ext cx="1240" cy="25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2 h 21600"/>
                <a:gd name="T10" fmla="*/ 0 w 21600"/>
                <a:gd name="T11" fmla="*/ 2 h 21600"/>
                <a:gd name="T12" fmla="*/ 0 w 21600"/>
                <a:gd name="T13" fmla="*/ 3 h 21600"/>
                <a:gd name="T14" fmla="*/ 0 w 21600"/>
                <a:gd name="T15" fmla="*/ 4 h 21600"/>
                <a:gd name="T16" fmla="*/ 0 w 21600"/>
                <a:gd name="T17" fmla="*/ 5 h 21600"/>
                <a:gd name="T18" fmla="*/ 0 w 21600"/>
                <a:gd name="T19" fmla="*/ 4 h 21600"/>
                <a:gd name="T20" fmla="*/ 0 w 21600"/>
                <a:gd name="T21" fmla="*/ 3 h 21600"/>
                <a:gd name="T22" fmla="*/ 0 w 21600"/>
                <a:gd name="T23" fmla="*/ 3 h 21600"/>
                <a:gd name="T24" fmla="*/ 0 w 21600"/>
                <a:gd name="T25" fmla="*/ 4 h 21600"/>
                <a:gd name="T26" fmla="*/ 0 w 21600"/>
                <a:gd name="T27" fmla="*/ 5 h 21600"/>
                <a:gd name="T28" fmla="*/ 0 w 21600"/>
                <a:gd name="T29" fmla="*/ 4 h 21600"/>
                <a:gd name="T30" fmla="*/ 0 w 21600"/>
                <a:gd name="T31" fmla="*/ 3 h 21600"/>
                <a:gd name="T32" fmla="*/ 0 w 21600"/>
                <a:gd name="T33" fmla="*/ 2 h 21600"/>
                <a:gd name="T34" fmla="*/ 0 w 21600"/>
                <a:gd name="T35" fmla="*/ 2 h 21600"/>
                <a:gd name="T36" fmla="*/ 0 w 21600"/>
                <a:gd name="T37" fmla="*/ 1 h 21600"/>
                <a:gd name="T38" fmla="*/ 0 w 21600"/>
                <a:gd name="T39" fmla="*/ 1 h 21600"/>
                <a:gd name="T40" fmla="*/ 0 w 21600"/>
                <a:gd name="T41" fmla="*/ 1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3" name="AutoShape 6"/>
            <p:cNvSpPr>
              <a:spLocks/>
            </p:cNvSpPr>
            <p:nvPr/>
          </p:nvSpPr>
          <p:spPr bwMode="auto">
            <a:xfrm>
              <a:off x="2352" y="289"/>
              <a:ext cx="870" cy="1204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4" name="AutoShape 7"/>
            <p:cNvSpPr>
              <a:spLocks/>
            </p:cNvSpPr>
            <p:nvPr/>
          </p:nvSpPr>
          <p:spPr bwMode="auto">
            <a:xfrm>
              <a:off x="2461" y="1066"/>
              <a:ext cx="1285" cy="535"/>
            </a:xfrm>
            <a:custGeom>
              <a:avLst/>
              <a:gdLst>
                <a:gd name="T0" fmla="*/ 0 w 21114"/>
                <a:gd name="T1" fmla="*/ 0 h 20825"/>
                <a:gd name="T2" fmla="*/ 0 w 21114"/>
                <a:gd name="T3" fmla="*/ 0 h 20825"/>
                <a:gd name="T4" fmla="*/ 0 w 21114"/>
                <a:gd name="T5" fmla="*/ 0 h 20825"/>
                <a:gd name="T6" fmla="*/ 0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0 w 21114"/>
                <a:gd name="T19" fmla="*/ 0 h 20825"/>
                <a:gd name="T20" fmla="*/ 0 w 21114"/>
                <a:gd name="T21" fmla="*/ 0 h 20825"/>
                <a:gd name="T22" fmla="*/ 0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4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5" name="AutoShape 8"/>
            <p:cNvSpPr>
              <a:spLocks/>
            </p:cNvSpPr>
            <p:nvPr/>
          </p:nvSpPr>
          <p:spPr bwMode="auto">
            <a:xfrm>
              <a:off x="1529" y="0"/>
              <a:ext cx="1095" cy="160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24586" name="AutoShape 9"/>
            <p:cNvSpPr>
              <a:spLocks/>
            </p:cNvSpPr>
            <p:nvPr/>
          </p:nvSpPr>
          <p:spPr bwMode="auto">
            <a:xfrm>
              <a:off x="1637" y="352"/>
              <a:ext cx="887" cy="7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7" name="AutoShape 10"/>
            <p:cNvSpPr>
              <a:spLocks/>
            </p:cNvSpPr>
            <p:nvPr/>
          </p:nvSpPr>
          <p:spPr bwMode="auto">
            <a:xfrm>
              <a:off x="2633" y="325"/>
              <a:ext cx="46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8" name="AutoShape 11"/>
            <p:cNvSpPr>
              <a:spLocks/>
            </p:cNvSpPr>
            <p:nvPr/>
          </p:nvSpPr>
          <p:spPr bwMode="auto">
            <a:xfrm>
              <a:off x="3085" y="696"/>
              <a:ext cx="4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9" name="AutoShape 12"/>
            <p:cNvSpPr>
              <a:spLocks/>
            </p:cNvSpPr>
            <p:nvPr/>
          </p:nvSpPr>
          <p:spPr bwMode="auto">
            <a:xfrm>
              <a:off x="2940" y="433"/>
              <a:ext cx="69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0" name="AutoShape 13"/>
            <p:cNvSpPr>
              <a:spLocks/>
            </p:cNvSpPr>
            <p:nvPr/>
          </p:nvSpPr>
          <p:spPr bwMode="auto">
            <a:xfrm>
              <a:off x="2895" y="388"/>
              <a:ext cx="81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1" name="AutoShape 14"/>
            <p:cNvSpPr>
              <a:spLocks/>
            </p:cNvSpPr>
            <p:nvPr/>
          </p:nvSpPr>
          <p:spPr bwMode="auto">
            <a:xfrm>
              <a:off x="3058" y="596"/>
              <a:ext cx="86" cy="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2" name="AutoShape 15"/>
            <p:cNvSpPr>
              <a:spLocks/>
            </p:cNvSpPr>
            <p:nvPr/>
          </p:nvSpPr>
          <p:spPr bwMode="auto">
            <a:xfrm>
              <a:off x="2877" y="1138"/>
              <a:ext cx="41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3" name="AutoShape 16"/>
            <p:cNvSpPr>
              <a:spLocks/>
            </p:cNvSpPr>
            <p:nvPr/>
          </p:nvSpPr>
          <p:spPr bwMode="auto">
            <a:xfrm>
              <a:off x="2696" y="325"/>
              <a:ext cx="38" cy="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4" name="AutoShape 17"/>
            <p:cNvSpPr>
              <a:spLocks/>
            </p:cNvSpPr>
            <p:nvPr/>
          </p:nvSpPr>
          <p:spPr bwMode="auto">
            <a:xfrm>
              <a:off x="2977" y="1039"/>
              <a:ext cx="29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5" name="AutoShape 18"/>
            <p:cNvSpPr>
              <a:spLocks/>
            </p:cNvSpPr>
            <p:nvPr/>
          </p:nvSpPr>
          <p:spPr bwMode="auto">
            <a:xfrm>
              <a:off x="2759" y="352"/>
              <a:ext cx="49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6" name="AutoShape 19"/>
            <p:cNvSpPr>
              <a:spLocks/>
            </p:cNvSpPr>
            <p:nvPr/>
          </p:nvSpPr>
          <p:spPr bwMode="auto">
            <a:xfrm>
              <a:off x="3013" y="976"/>
              <a:ext cx="30" cy="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7" name="AutoShape 20"/>
            <p:cNvSpPr>
              <a:spLocks/>
            </p:cNvSpPr>
            <p:nvPr/>
          </p:nvSpPr>
          <p:spPr bwMode="auto">
            <a:xfrm>
              <a:off x="2931" y="1084"/>
              <a:ext cx="54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8" name="AutoShape 21"/>
            <p:cNvSpPr>
              <a:spLocks/>
            </p:cNvSpPr>
            <p:nvPr/>
          </p:nvSpPr>
          <p:spPr bwMode="auto">
            <a:xfrm>
              <a:off x="3076" y="831"/>
              <a:ext cx="56" cy="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9" name="AutoShape 22"/>
            <p:cNvSpPr>
              <a:spLocks/>
            </p:cNvSpPr>
            <p:nvPr/>
          </p:nvSpPr>
          <p:spPr bwMode="auto">
            <a:xfrm>
              <a:off x="2823" y="352"/>
              <a:ext cx="98" cy="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0" name="AutoShape 23"/>
            <p:cNvSpPr>
              <a:spLocks/>
            </p:cNvSpPr>
            <p:nvPr/>
          </p:nvSpPr>
          <p:spPr bwMode="auto">
            <a:xfrm>
              <a:off x="3049" y="912"/>
              <a:ext cx="33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1" name="AutoShape 24"/>
            <p:cNvSpPr>
              <a:spLocks/>
            </p:cNvSpPr>
            <p:nvPr/>
          </p:nvSpPr>
          <p:spPr bwMode="auto">
            <a:xfrm>
              <a:off x="3085" y="768"/>
              <a:ext cx="65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2" name="AutoShape 25"/>
            <p:cNvSpPr>
              <a:spLocks/>
            </p:cNvSpPr>
            <p:nvPr/>
          </p:nvSpPr>
          <p:spPr bwMode="auto">
            <a:xfrm>
              <a:off x="3076" y="623"/>
              <a:ext cx="9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3" name="AutoShape 26"/>
            <p:cNvSpPr>
              <a:spLocks/>
            </p:cNvSpPr>
            <p:nvPr/>
          </p:nvSpPr>
          <p:spPr bwMode="auto">
            <a:xfrm>
              <a:off x="2986" y="461"/>
              <a:ext cx="11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4" name="AutoShape 27"/>
            <p:cNvSpPr>
              <a:spLocks/>
            </p:cNvSpPr>
            <p:nvPr/>
          </p:nvSpPr>
          <p:spPr bwMode="auto">
            <a:xfrm>
              <a:off x="3022" y="515"/>
              <a:ext cx="9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5" name="AutoShape 28"/>
            <p:cNvSpPr>
              <a:spLocks/>
            </p:cNvSpPr>
            <p:nvPr/>
          </p:nvSpPr>
          <p:spPr bwMode="auto">
            <a:xfrm>
              <a:off x="1963" y="406"/>
              <a:ext cx="522" cy="602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6" name="AutoShape 29"/>
            <p:cNvSpPr>
              <a:spLocks/>
            </p:cNvSpPr>
            <p:nvPr/>
          </p:nvSpPr>
          <p:spPr bwMode="auto">
            <a:xfrm>
              <a:off x="1565" y="2901"/>
              <a:ext cx="368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7" name="AutoShape 30"/>
            <p:cNvSpPr>
              <a:spLocks/>
            </p:cNvSpPr>
            <p:nvPr/>
          </p:nvSpPr>
          <p:spPr bwMode="auto">
            <a:xfrm>
              <a:off x="2253" y="2901"/>
              <a:ext cx="367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8" name="AutoShape 31"/>
            <p:cNvSpPr>
              <a:spLocks/>
            </p:cNvSpPr>
            <p:nvPr/>
          </p:nvSpPr>
          <p:spPr bwMode="auto">
            <a:xfrm>
              <a:off x="1592" y="2404"/>
              <a:ext cx="391" cy="135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9" name="AutoShape 32"/>
            <p:cNvSpPr>
              <a:spLocks/>
            </p:cNvSpPr>
            <p:nvPr/>
          </p:nvSpPr>
          <p:spPr bwMode="auto">
            <a:xfrm>
              <a:off x="2180" y="2404"/>
              <a:ext cx="380" cy="125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0" name="AutoShape 33"/>
            <p:cNvSpPr>
              <a:spLocks/>
            </p:cNvSpPr>
            <p:nvPr/>
          </p:nvSpPr>
          <p:spPr bwMode="auto">
            <a:xfrm>
              <a:off x="1637" y="1862"/>
              <a:ext cx="860" cy="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1" name="AutoShape 34"/>
            <p:cNvSpPr>
              <a:spLocks/>
            </p:cNvSpPr>
            <p:nvPr/>
          </p:nvSpPr>
          <p:spPr bwMode="auto">
            <a:xfrm>
              <a:off x="1637" y="1934"/>
              <a:ext cx="860" cy="5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2" name="AutoShape 35"/>
            <p:cNvSpPr>
              <a:spLocks/>
            </p:cNvSpPr>
            <p:nvPr/>
          </p:nvSpPr>
          <p:spPr bwMode="auto">
            <a:xfrm>
              <a:off x="1800" y="2142"/>
              <a:ext cx="109" cy="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3" name="AutoShape 36"/>
            <p:cNvSpPr>
              <a:spLocks/>
            </p:cNvSpPr>
            <p:nvPr/>
          </p:nvSpPr>
          <p:spPr bwMode="auto">
            <a:xfrm>
              <a:off x="1945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4" name="AutoShape 37"/>
            <p:cNvSpPr>
              <a:spLocks/>
            </p:cNvSpPr>
            <p:nvPr/>
          </p:nvSpPr>
          <p:spPr bwMode="auto">
            <a:xfrm>
              <a:off x="2081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5" name="AutoShape 38"/>
            <p:cNvSpPr>
              <a:spLocks/>
            </p:cNvSpPr>
            <p:nvPr/>
          </p:nvSpPr>
          <p:spPr bwMode="auto">
            <a:xfrm>
              <a:off x="2225" y="2142"/>
              <a:ext cx="109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6" name="AutoShape 39"/>
            <p:cNvSpPr>
              <a:spLocks/>
            </p:cNvSpPr>
            <p:nvPr/>
          </p:nvSpPr>
          <p:spPr bwMode="auto">
            <a:xfrm>
              <a:off x="1800" y="2305"/>
              <a:ext cx="516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7" name="AutoShape 40"/>
            <p:cNvSpPr>
              <a:spLocks/>
            </p:cNvSpPr>
            <p:nvPr/>
          </p:nvSpPr>
          <p:spPr bwMode="auto">
            <a:xfrm>
              <a:off x="1836" y="2386"/>
              <a:ext cx="444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4618" name="Group 43"/>
            <p:cNvGrpSpPr>
              <a:grpSpLocks/>
            </p:cNvGrpSpPr>
            <p:nvPr/>
          </p:nvGrpSpPr>
          <p:grpSpPr bwMode="auto">
            <a:xfrm rot="12873250" flipH="1">
              <a:off x="316" y="424"/>
              <a:ext cx="1630" cy="1623"/>
              <a:chOff x="0" y="0"/>
              <a:chExt cx="1630" cy="1622"/>
            </a:xfrm>
          </p:grpSpPr>
          <p:sp>
            <p:nvSpPr>
              <p:cNvPr id="24620" name="AutoShape 41"/>
              <p:cNvSpPr>
                <a:spLocks/>
              </p:cNvSpPr>
              <p:nvPr/>
            </p:nvSpPr>
            <p:spPr bwMode="auto">
              <a:xfrm rot="2744935">
                <a:off x="344" y="132"/>
                <a:ext cx="942" cy="1358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0 h 20287"/>
                  <a:gd name="T6" fmla="*/ 0 w 19330"/>
                  <a:gd name="T7" fmla="*/ 0 h 20287"/>
                  <a:gd name="T8" fmla="*/ 0 w 19330"/>
                  <a:gd name="T9" fmla="*/ 0 h 20287"/>
                  <a:gd name="T10" fmla="*/ 0 w 19330"/>
                  <a:gd name="T11" fmla="*/ 0 h 20287"/>
                  <a:gd name="T12" fmla="*/ 0 w 19330"/>
                  <a:gd name="T13" fmla="*/ 0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7"/>
                    </a:cubicBezTo>
                    <a:cubicBezTo>
                      <a:pt x="2635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621" name="AutoShape 42"/>
              <p:cNvSpPr>
                <a:spLocks/>
              </p:cNvSpPr>
              <p:nvPr/>
            </p:nvSpPr>
            <p:spPr bwMode="auto">
              <a:xfrm rot="2744935">
                <a:off x="756" y="464"/>
                <a:ext cx="124" cy="126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2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4619" name="AutoShape 44"/>
            <p:cNvSpPr>
              <a:spLocks/>
            </p:cNvSpPr>
            <p:nvPr/>
          </p:nvSpPr>
          <p:spPr bwMode="auto">
            <a:xfrm>
              <a:off x="2678" y="1410"/>
              <a:ext cx="130" cy="114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 animBg="1"/>
      <p:bldP spid="23554" grpId="0"/>
      <p:bldP spid="235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1"/>
          <p:cNvGrpSpPr>
            <a:grpSpLocks/>
          </p:cNvGrpSpPr>
          <p:nvPr/>
        </p:nvGrpSpPr>
        <p:grpSpPr bwMode="auto">
          <a:xfrm>
            <a:off x="9211811" y="2282825"/>
            <a:ext cx="5599960" cy="8856618"/>
            <a:chOff x="9212263" y="2282825"/>
            <a:chExt cx="5599112" cy="8855978"/>
          </a:xfrm>
        </p:grpSpPr>
        <p:grpSp>
          <p:nvGrpSpPr>
            <p:cNvPr id="28675" name="Group 5"/>
            <p:cNvGrpSpPr>
              <a:grpSpLocks/>
            </p:cNvGrpSpPr>
            <p:nvPr/>
          </p:nvGrpSpPr>
          <p:grpSpPr bwMode="auto">
            <a:xfrm>
              <a:off x="9212263" y="6881813"/>
              <a:ext cx="5599112" cy="2646362"/>
              <a:chOff x="0" y="0"/>
              <a:chExt cx="3527" cy="1667"/>
            </a:xfrm>
          </p:grpSpPr>
          <p:grpSp>
            <p:nvGrpSpPr>
              <p:cNvPr id="28686" name="Group 3"/>
              <p:cNvGrpSpPr>
                <a:grpSpLocks/>
              </p:cNvGrpSpPr>
              <p:nvPr/>
            </p:nvGrpSpPr>
            <p:grpSpPr bwMode="auto">
              <a:xfrm>
                <a:off x="0" y="347"/>
                <a:ext cx="3519" cy="1320"/>
                <a:chOff x="0" y="0"/>
                <a:chExt cx="3519" cy="1320"/>
              </a:xfrm>
            </p:grpSpPr>
            <p:sp>
              <p:nvSpPr>
                <p:cNvPr id="28688" name="AutoShape 1"/>
                <p:cNvSpPr>
                  <a:spLocks/>
                </p:cNvSpPr>
                <p:nvPr/>
              </p:nvSpPr>
              <p:spPr bwMode="auto">
                <a:xfrm>
                  <a:off x="0" y="0"/>
                  <a:ext cx="3519" cy="1320"/>
                </a:xfrm>
                <a:custGeom>
                  <a:avLst/>
                  <a:gdLst>
                    <a:gd name="T0" fmla="*/ 0 w 21600"/>
                    <a:gd name="T1" fmla="*/ 0 h 21600"/>
                    <a:gd name="T2" fmla="*/ 8 w 21600"/>
                    <a:gd name="T3" fmla="*/ 0 h 21600"/>
                    <a:gd name="T4" fmla="*/ 15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323E4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8689" name="AutoShape 2"/>
                <p:cNvSpPr>
                  <a:spLocks/>
                </p:cNvSpPr>
                <p:nvPr/>
              </p:nvSpPr>
              <p:spPr bwMode="auto">
                <a:xfrm>
                  <a:off x="0" y="5"/>
                  <a:ext cx="3519" cy="1310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14 w 21600"/>
                    <a:gd name="T5" fmla="*/ 0 h 21600"/>
                    <a:gd name="T6" fmla="*/ 8 w 21600"/>
                    <a:gd name="T7" fmla="*/ 0 h 21600"/>
                    <a:gd name="T8" fmla="*/ 15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8687" name="AutoShape 4"/>
              <p:cNvSpPr>
                <a:spLocks/>
              </p:cNvSpPr>
              <p:nvPr/>
            </p:nvSpPr>
            <p:spPr bwMode="auto">
              <a:xfrm>
                <a:off x="5" y="0"/>
                <a:ext cx="3522" cy="748"/>
              </a:xfrm>
              <a:custGeom>
                <a:avLst/>
                <a:gdLst>
                  <a:gd name="T0" fmla="*/ 15 w 21600"/>
                  <a:gd name="T1" fmla="*/ 0 h 21600"/>
                  <a:gd name="T2" fmla="*/ 8 w 21600"/>
                  <a:gd name="T3" fmla="*/ 0 h 21600"/>
                  <a:gd name="T4" fmla="*/ 0 w 21600"/>
                  <a:gd name="T5" fmla="*/ 0 h 21600"/>
                  <a:gd name="T6" fmla="*/ 8 w 21600"/>
                  <a:gd name="T7" fmla="*/ 0 h 21600"/>
                  <a:gd name="T8" fmla="*/ 15 w 21600"/>
                  <a:gd name="T9" fmla="*/ 0 h 21600"/>
                  <a:gd name="T10" fmla="*/ 15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8676" name="Freeform 6"/>
            <p:cNvSpPr>
              <a:spLocks/>
            </p:cNvSpPr>
            <p:nvPr/>
          </p:nvSpPr>
          <p:spPr bwMode="auto">
            <a:xfrm>
              <a:off x="11282363" y="4687888"/>
              <a:ext cx="1347787" cy="225583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0 w 21600"/>
                <a:gd name="T25" fmla="*/ 2147483647 h 21600"/>
                <a:gd name="T26" fmla="*/ 0 w 21600"/>
                <a:gd name="T27" fmla="*/ 214748364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0" y="17252"/>
                  </a:moveTo>
                  <a:lnTo>
                    <a:pt x="10940" y="21600"/>
                  </a:lnTo>
                  <a:lnTo>
                    <a:pt x="21600" y="17074"/>
                  </a:lnTo>
                  <a:lnTo>
                    <a:pt x="13187" y="14012"/>
                  </a:lnTo>
                  <a:lnTo>
                    <a:pt x="20709" y="10327"/>
                  </a:lnTo>
                  <a:lnTo>
                    <a:pt x="11552" y="8042"/>
                  </a:lnTo>
                  <a:lnTo>
                    <a:pt x="18237" y="4326"/>
                  </a:lnTo>
                  <a:lnTo>
                    <a:pt x="11438" y="0"/>
                  </a:lnTo>
                  <a:lnTo>
                    <a:pt x="2151" y="4649"/>
                  </a:lnTo>
                  <a:lnTo>
                    <a:pt x="10583" y="7954"/>
                  </a:lnTo>
                  <a:lnTo>
                    <a:pt x="2056" y="10437"/>
                  </a:lnTo>
                  <a:lnTo>
                    <a:pt x="10750" y="14774"/>
                  </a:lnTo>
                  <a:lnTo>
                    <a:pt x="0" y="17252"/>
                  </a:lnTo>
                  <a:close/>
                  <a:moveTo>
                    <a:pt x="0" y="17252"/>
                  </a:moveTo>
                </a:path>
              </a:pathLst>
            </a:custGeom>
            <a:noFill/>
            <a:ln w="38100" cap="flat">
              <a:solidFill>
                <a:srgbClr val="61768D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7" name="AutoShape 7"/>
            <p:cNvSpPr>
              <a:spLocks/>
            </p:cNvSpPr>
            <p:nvPr/>
          </p:nvSpPr>
          <p:spPr bwMode="auto">
            <a:xfrm rot="761211">
              <a:off x="11314113" y="3675063"/>
              <a:ext cx="265112" cy="3862387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8" name="AutoShape 8"/>
            <p:cNvSpPr>
              <a:spLocks/>
            </p:cNvSpPr>
            <p:nvPr/>
          </p:nvSpPr>
          <p:spPr bwMode="auto">
            <a:xfrm>
              <a:off x="11837988" y="3752850"/>
              <a:ext cx="265112" cy="3862388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9" name="AutoShape 9"/>
            <p:cNvSpPr>
              <a:spLocks/>
            </p:cNvSpPr>
            <p:nvPr/>
          </p:nvSpPr>
          <p:spPr bwMode="auto">
            <a:xfrm rot="-799336">
              <a:off x="12395200" y="3632200"/>
              <a:ext cx="265113" cy="3862388"/>
            </a:xfrm>
            <a:custGeom>
              <a:avLst/>
              <a:gdLst>
                <a:gd name="T0" fmla="*/ 490188242 w 21600"/>
                <a:gd name="T1" fmla="*/ 2147483647 h 21600"/>
                <a:gd name="T2" fmla="*/ 245094943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4943 w 21600"/>
                <a:gd name="T9" fmla="*/ 0 h 21600"/>
                <a:gd name="T10" fmla="*/ 490188242 w 21600"/>
                <a:gd name="T11" fmla="*/ 2147483647 h 21600"/>
                <a:gd name="T12" fmla="*/ 490188242 w 21600"/>
                <a:gd name="T13" fmla="*/ 2147483647 h 21600"/>
                <a:gd name="T14" fmla="*/ 49018824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80" name="Rectangle 10"/>
            <p:cNvSpPr>
              <a:spLocks/>
            </p:cNvSpPr>
            <p:nvPr/>
          </p:nvSpPr>
          <p:spPr bwMode="auto">
            <a:xfrm>
              <a:off x="10110857" y="9892398"/>
              <a:ext cx="4154355" cy="1246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项目测试</a:t>
              </a:r>
            </a:p>
          </p:txBody>
        </p:sp>
        <p:grpSp>
          <p:nvGrpSpPr>
            <p:cNvPr id="28681" name="Group 15"/>
            <p:cNvGrpSpPr>
              <a:grpSpLocks/>
            </p:cNvGrpSpPr>
            <p:nvPr/>
          </p:nvGrpSpPr>
          <p:grpSpPr bwMode="auto">
            <a:xfrm>
              <a:off x="9347200" y="2282825"/>
              <a:ext cx="5308600" cy="3492500"/>
              <a:chOff x="0" y="0"/>
              <a:chExt cx="3344" cy="2200"/>
            </a:xfrm>
          </p:grpSpPr>
          <p:sp>
            <p:nvSpPr>
              <p:cNvPr id="28682" name="AutoShape 11"/>
              <p:cNvSpPr>
                <a:spLocks/>
              </p:cNvSpPr>
              <p:nvPr/>
            </p:nvSpPr>
            <p:spPr bwMode="auto">
              <a:xfrm>
                <a:off x="0" y="0"/>
                <a:ext cx="1972" cy="19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1 h 21600"/>
                  <a:gd name="T20" fmla="*/ 1 w 21600"/>
                  <a:gd name="T21" fmla="*/ 1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1 h 21600"/>
                  <a:gd name="T34" fmla="*/ 0 w 21600"/>
                  <a:gd name="T35" fmla="*/ 1 h 21600"/>
                  <a:gd name="T36" fmla="*/ 0 w 21600"/>
                  <a:gd name="T37" fmla="*/ 1 h 21600"/>
                  <a:gd name="T38" fmla="*/ 0 w 21600"/>
                  <a:gd name="T39" fmla="*/ 1 h 21600"/>
                  <a:gd name="T40" fmla="*/ 0 w 21600"/>
                  <a:gd name="T41" fmla="*/ 1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884" y="0"/>
                    </a:moveTo>
                    <a:cubicBezTo>
                      <a:pt x="1898" y="0"/>
                      <a:pt x="1939" y="4"/>
                      <a:pt x="1939" y="6"/>
                    </a:cubicBezTo>
                    <a:lnTo>
                      <a:pt x="1939" y="0"/>
                    </a:lnTo>
                    <a:cubicBezTo>
                      <a:pt x="1939" y="0"/>
                      <a:pt x="1926" y="2"/>
                      <a:pt x="1929" y="7"/>
                    </a:cubicBezTo>
                    <a:cubicBezTo>
                      <a:pt x="2161" y="37"/>
                      <a:pt x="2376" y="309"/>
                      <a:pt x="2580" y="781"/>
                    </a:cubicBezTo>
                    <a:cubicBezTo>
                      <a:pt x="3289" y="1512"/>
                      <a:pt x="4643" y="2705"/>
                      <a:pt x="7035" y="4142"/>
                    </a:cubicBezTo>
                    <a:cubicBezTo>
                      <a:pt x="9720" y="5757"/>
                      <a:pt x="12894" y="6558"/>
                      <a:pt x="14707" y="6921"/>
                    </a:cubicBezTo>
                    <a:cubicBezTo>
                      <a:pt x="14743" y="6919"/>
                      <a:pt x="14777" y="6902"/>
                      <a:pt x="14814" y="6902"/>
                    </a:cubicBezTo>
                    <a:lnTo>
                      <a:pt x="19653" y="6902"/>
                    </a:lnTo>
                    <a:cubicBezTo>
                      <a:pt x="20722" y="6902"/>
                      <a:pt x="21600" y="7822"/>
                      <a:pt x="21600" y="8923"/>
                    </a:cubicBezTo>
                    <a:lnTo>
                      <a:pt x="21600" y="12746"/>
                    </a:lnTo>
                    <a:cubicBezTo>
                      <a:pt x="21600" y="13848"/>
                      <a:pt x="20722" y="14767"/>
                      <a:pt x="19653" y="14767"/>
                    </a:cubicBezTo>
                    <a:lnTo>
                      <a:pt x="14814" y="14767"/>
                    </a:lnTo>
                    <a:cubicBezTo>
                      <a:pt x="14666" y="14767"/>
                      <a:pt x="14521" y="14735"/>
                      <a:pt x="14382" y="14702"/>
                    </a:cubicBezTo>
                    <a:cubicBezTo>
                      <a:pt x="12531" y="15099"/>
                      <a:pt x="9563" y="15911"/>
                      <a:pt x="7031" y="17433"/>
                    </a:cubicBezTo>
                    <a:cubicBezTo>
                      <a:pt x="4650" y="18864"/>
                      <a:pt x="3293" y="20061"/>
                      <a:pt x="2582" y="20802"/>
                    </a:cubicBezTo>
                    <a:cubicBezTo>
                      <a:pt x="2376" y="21286"/>
                      <a:pt x="2165" y="21564"/>
                      <a:pt x="1929" y="21595"/>
                    </a:cubicBezTo>
                    <a:cubicBezTo>
                      <a:pt x="1926" y="21599"/>
                      <a:pt x="1939" y="21600"/>
                      <a:pt x="1939" y="21600"/>
                    </a:cubicBezTo>
                    <a:lnTo>
                      <a:pt x="1939" y="21594"/>
                    </a:lnTo>
                    <a:cubicBezTo>
                      <a:pt x="1939" y="21596"/>
                      <a:pt x="1898" y="21600"/>
                      <a:pt x="1884" y="21600"/>
                    </a:cubicBezTo>
                    <a:cubicBezTo>
                      <a:pt x="844" y="21600"/>
                      <a:pt x="0" y="16765"/>
                      <a:pt x="0" y="10800"/>
                    </a:cubicBezTo>
                    <a:cubicBezTo>
                      <a:pt x="0" y="4835"/>
                      <a:pt x="844" y="0"/>
                      <a:pt x="1884" y="0"/>
                    </a:cubicBezTo>
                    <a:close/>
                    <a:moveTo>
                      <a:pt x="1884" y="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3" name="AutoShape 12"/>
              <p:cNvSpPr>
                <a:spLocks/>
              </p:cNvSpPr>
              <p:nvPr/>
            </p:nvSpPr>
            <p:spPr bwMode="auto">
              <a:xfrm>
                <a:off x="1240" y="165"/>
                <a:ext cx="1914" cy="2035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1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1 w 21600"/>
                  <a:gd name="T19" fmla="*/ 1 h 21600"/>
                  <a:gd name="T20" fmla="*/ 1 w 21600"/>
                  <a:gd name="T21" fmla="*/ 2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0 h 21600"/>
                  <a:gd name="T28" fmla="*/ 1 w 21600"/>
                  <a:gd name="T29" fmla="*/ 0 h 21600"/>
                  <a:gd name="T30" fmla="*/ 1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15980" y="4142"/>
                    </a:moveTo>
                    <a:cubicBezTo>
                      <a:pt x="13032" y="5757"/>
                      <a:pt x="9546" y="6568"/>
                      <a:pt x="7556" y="6932"/>
                    </a:cubicBezTo>
                    <a:cubicBezTo>
                      <a:pt x="7516" y="6929"/>
                      <a:pt x="7477" y="6923"/>
                      <a:pt x="7437" y="6923"/>
                    </a:cubicBezTo>
                    <a:lnTo>
                      <a:pt x="2125" y="6923"/>
                    </a:lnTo>
                    <a:cubicBezTo>
                      <a:pt x="951" y="6923"/>
                      <a:pt x="0" y="7822"/>
                      <a:pt x="0" y="8923"/>
                    </a:cubicBezTo>
                    <a:lnTo>
                      <a:pt x="0" y="12746"/>
                    </a:lnTo>
                    <a:cubicBezTo>
                      <a:pt x="0" y="13848"/>
                      <a:pt x="951" y="14683"/>
                      <a:pt x="2125" y="14683"/>
                    </a:cubicBezTo>
                    <a:lnTo>
                      <a:pt x="7437" y="14683"/>
                    </a:lnTo>
                    <a:cubicBezTo>
                      <a:pt x="7600" y="14683"/>
                      <a:pt x="7759" y="14693"/>
                      <a:pt x="7912" y="14660"/>
                    </a:cubicBezTo>
                    <a:cubicBezTo>
                      <a:pt x="9943" y="15057"/>
                      <a:pt x="13200" y="15890"/>
                      <a:pt x="15980" y="17412"/>
                    </a:cubicBezTo>
                    <a:cubicBezTo>
                      <a:pt x="20391" y="19828"/>
                      <a:pt x="21600" y="21600"/>
                      <a:pt x="21600" y="21600"/>
                    </a:cubicBezTo>
                    <a:lnTo>
                      <a:pt x="21600" y="11047"/>
                    </a:lnTo>
                    <a:lnTo>
                      <a:pt x="21600" y="10558"/>
                    </a:lnTo>
                    <a:lnTo>
                      <a:pt x="21600" y="0"/>
                    </a:lnTo>
                    <a:cubicBezTo>
                      <a:pt x="21600" y="0"/>
                      <a:pt x="20391" y="1726"/>
                      <a:pt x="15980" y="4142"/>
                    </a:cubicBezTo>
                    <a:close/>
                    <a:moveTo>
                      <a:pt x="15980" y="4142"/>
                    </a:moveTo>
                  </a:path>
                </a:pathLst>
              </a:custGeom>
              <a:solidFill>
                <a:srgbClr val="368FE2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4" name="AutoShape 13"/>
              <p:cNvSpPr>
                <a:spLocks/>
              </p:cNvSpPr>
              <p:nvPr/>
            </p:nvSpPr>
            <p:spPr bwMode="auto">
              <a:xfrm>
                <a:off x="2977" y="165"/>
                <a:ext cx="367" cy="2035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2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4" y="21600"/>
                      <a:pt x="10800" y="21600"/>
                    </a:cubicBezTo>
                    <a:cubicBezTo>
                      <a:pt x="4836" y="21600"/>
                      <a:pt x="0" y="16765"/>
                      <a:pt x="0" y="10800"/>
                    </a:cubicBezTo>
                    <a:cubicBezTo>
                      <a:pt x="0" y="4835"/>
                      <a:pt x="4836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5" name="AutoShape 14"/>
              <p:cNvSpPr>
                <a:spLocks/>
              </p:cNvSpPr>
              <p:nvPr/>
            </p:nvSpPr>
            <p:spPr bwMode="auto">
              <a:xfrm>
                <a:off x="3001" y="943"/>
                <a:ext cx="187" cy="4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12255" y="20433"/>
                      <a:pt x="21600" y="16042"/>
                      <a:pt x="21600" y="10800"/>
                    </a:cubicBezTo>
                    <a:cubicBezTo>
                      <a:pt x="21600" y="5558"/>
                      <a:pt x="12255" y="1167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7650" name="Line 16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61768D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代码规范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0722" name="Group 1"/>
          <p:cNvGrpSpPr>
            <a:grpSpLocks/>
          </p:cNvGrpSpPr>
          <p:nvPr/>
        </p:nvGrpSpPr>
        <p:grpSpPr bwMode="auto">
          <a:xfrm>
            <a:off x="381001" y="4038600"/>
            <a:ext cx="8991600" cy="12869862"/>
            <a:chOff x="2036763" y="3957638"/>
            <a:chExt cx="9367837" cy="12793662"/>
          </a:xfrm>
        </p:grpSpPr>
        <p:grpSp>
          <p:nvGrpSpPr>
            <p:cNvPr id="31755" name="Group 5"/>
            <p:cNvGrpSpPr>
              <a:grpSpLocks/>
            </p:cNvGrpSpPr>
            <p:nvPr/>
          </p:nvGrpSpPr>
          <p:grpSpPr bwMode="auto">
            <a:xfrm>
              <a:off x="2036763" y="4038600"/>
              <a:ext cx="8978900" cy="12712700"/>
              <a:chOff x="0" y="0"/>
              <a:chExt cx="5655" cy="8007"/>
            </a:xfrm>
          </p:grpSpPr>
          <p:sp>
            <p:nvSpPr>
              <p:cNvPr id="31815" name="AutoShape 1"/>
              <p:cNvSpPr>
                <a:spLocks/>
              </p:cNvSpPr>
              <p:nvPr/>
            </p:nvSpPr>
            <p:spPr bwMode="auto">
              <a:xfrm>
                <a:off x="2783" y="3516"/>
                <a:ext cx="597" cy="44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38 h 21600"/>
                  <a:gd name="T4" fmla="*/ 0 w 21600"/>
                  <a:gd name="T5" fmla="*/ 4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0416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6" name="AutoShape 2"/>
              <p:cNvSpPr>
                <a:spLocks/>
              </p:cNvSpPr>
              <p:nvPr/>
            </p:nvSpPr>
            <p:spPr bwMode="auto">
              <a:xfrm>
                <a:off x="2386" y="3516"/>
                <a:ext cx="397" cy="4489"/>
              </a:xfrm>
              <a:custGeom>
                <a:avLst/>
                <a:gdLst>
                  <a:gd name="T0" fmla="*/ 0 w 21600"/>
                  <a:gd name="T1" fmla="*/ 39 h 21600"/>
                  <a:gd name="T2" fmla="*/ 0 w 21600"/>
                  <a:gd name="T3" fmla="*/ 4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39 h 21600"/>
                  <a:gd name="T10" fmla="*/ 0 w 21600"/>
                  <a:gd name="T11" fmla="*/ 3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130"/>
                      <a:pt x="0" y="21130"/>
                    </a:cubicBezTo>
                    <a:close/>
                    <a:moveTo>
                      <a:pt x="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7" name="AutoShape 3"/>
              <p:cNvSpPr>
                <a:spLocks/>
              </p:cNvSpPr>
              <p:nvPr/>
            </p:nvSpPr>
            <p:spPr bwMode="auto">
              <a:xfrm>
                <a:off x="0" y="0"/>
                <a:ext cx="198" cy="4173"/>
              </a:xfrm>
              <a:custGeom>
                <a:avLst/>
                <a:gdLst>
                  <a:gd name="T0" fmla="*/ 0 w 21600"/>
                  <a:gd name="T1" fmla="*/ 29 h 21600"/>
                  <a:gd name="T2" fmla="*/ 0 w 21600"/>
                  <a:gd name="T3" fmla="*/ 30 h 21600"/>
                  <a:gd name="T4" fmla="*/ 0 w 21600"/>
                  <a:gd name="T5" fmla="*/ 0 h 21600"/>
                  <a:gd name="T6" fmla="*/ 0 w 21600"/>
                  <a:gd name="T7" fmla="*/ 1 h 21600"/>
                  <a:gd name="T8" fmla="*/ 0 w 21600"/>
                  <a:gd name="T9" fmla="*/ 29 h 21600"/>
                  <a:gd name="T10" fmla="*/ 0 w 21600"/>
                  <a:gd name="T11" fmla="*/ 2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7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674"/>
                    </a:lnTo>
                    <a:cubicBezTo>
                      <a:pt x="0" y="674"/>
                      <a:pt x="0" y="21137"/>
                      <a:pt x="0" y="21137"/>
                    </a:cubicBezTo>
                    <a:close/>
                    <a:moveTo>
                      <a:pt x="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8" name="AutoShape 4"/>
              <p:cNvSpPr>
                <a:spLocks/>
              </p:cNvSpPr>
              <p:nvPr/>
            </p:nvSpPr>
            <p:spPr bwMode="auto">
              <a:xfrm>
                <a:off x="198" y="0"/>
                <a:ext cx="5458" cy="4173"/>
              </a:xfrm>
              <a:custGeom>
                <a:avLst/>
                <a:gdLst>
                  <a:gd name="T0" fmla="*/ 88 w 21600"/>
                  <a:gd name="T1" fmla="*/ 7 h 21600"/>
                  <a:gd name="T2" fmla="*/ 88 w 21600"/>
                  <a:gd name="T3" fmla="*/ 28 h 21600"/>
                  <a:gd name="T4" fmla="*/ 0 w 21600"/>
                  <a:gd name="T5" fmla="*/ 30 h 21600"/>
                  <a:gd name="T6" fmla="*/ 0 w 21600"/>
                  <a:gd name="T7" fmla="*/ 0 h 21600"/>
                  <a:gd name="T8" fmla="*/ 88 w 21600"/>
                  <a:gd name="T9" fmla="*/ 7 h 21600"/>
                  <a:gd name="T10" fmla="*/ 88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4926"/>
                    </a:moveTo>
                    <a:lnTo>
                      <a:pt x="21600" y="20084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4926"/>
                      <a:pt x="21600" y="4926"/>
                    </a:cubicBezTo>
                    <a:close/>
                    <a:moveTo>
                      <a:pt x="21600" y="4926"/>
                    </a:moveTo>
                  </a:path>
                </a:pathLst>
              </a:custGeom>
              <a:solidFill>
                <a:srgbClr val="D1C6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1756" name="Freeform 6"/>
            <p:cNvSpPr>
              <a:spLocks/>
            </p:cNvSpPr>
            <p:nvPr/>
          </p:nvSpPr>
          <p:spPr bwMode="auto">
            <a:xfrm>
              <a:off x="2568575" y="4330700"/>
              <a:ext cx="8470900" cy="6403975"/>
            </a:xfrm>
            <a:custGeom>
              <a:avLst/>
              <a:gdLst>
                <a:gd name="T0" fmla="*/ 2147483647 w 21600"/>
                <a:gd name="T1" fmla="*/ 2147483647 h 21263"/>
                <a:gd name="T2" fmla="*/ 2147483647 w 21600"/>
                <a:gd name="T3" fmla="*/ 2147483647 h 21263"/>
                <a:gd name="T4" fmla="*/ 2147483647 w 21600"/>
                <a:gd name="T5" fmla="*/ 2147483647 h 21263"/>
                <a:gd name="T6" fmla="*/ 2147483647 w 21600"/>
                <a:gd name="T7" fmla="*/ 2147483647 h 21263"/>
                <a:gd name="T8" fmla="*/ 2147483647 w 21600"/>
                <a:gd name="T9" fmla="*/ 2147483647 h 21263"/>
                <a:gd name="T10" fmla="*/ 2147483647 w 21600"/>
                <a:gd name="T11" fmla="*/ 2147483647 h 21263"/>
                <a:gd name="T12" fmla="*/ 2147483647 w 21600"/>
                <a:gd name="T13" fmla="*/ 2147483647 h 21263"/>
                <a:gd name="T14" fmla="*/ 2147483647 w 21600"/>
                <a:gd name="T15" fmla="*/ 2147483647 h 21263"/>
                <a:gd name="T16" fmla="*/ 2147483647 w 21600"/>
                <a:gd name="T17" fmla="*/ 2147483647 h 21263"/>
                <a:gd name="T18" fmla="*/ 2147483647 w 21600"/>
                <a:gd name="T19" fmla="*/ 2147483647 h 21263"/>
                <a:gd name="T20" fmla="*/ 2147483647 w 21600"/>
                <a:gd name="T21" fmla="*/ 2147483647 h 21263"/>
                <a:gd name="T22" fmla="*/ 2147483647 w 21600"/>
                <a:gd name="T23" fmla="*/ 2147483647 h 21263"/>
                <a:gd name="T24" fmla="*/ 2147483647 w 21600"/>
                <a:gd name="T25" fmla="*/ 2147483647 h 21263"/>
                <a:gd name="T26" fmla="*/ 2147483647 w 21600"/>
                <a:gd name="T27" fmla="*/ 2147483647 h 21263"/>
                <a:gd name="T28" fmla="*/ 2147483647 w 21600"/>
                <a:gd name="T29" fmla="*/ 2147483647 h 21263"/>
                <a:gd name="T30" fmla="*/ 2147483647 w 21600"/>
                <a:gd name="T31" fmla="*/ 2147483647 h 21263"/>
                <a:gd name="T32" fmla="*/ 2147483647 w 21600"/>
                <a:gd name="T33" fmla="*/ 2147483647 h 21263"/>
                <a:gd name="T34" fmla="*/ 2147483647 w 21600"/>
                <a:gd name="T35" fmla="*/ 2147483647 h 21263"/>
                <a:gd name="T36" fmla="*/ 2147483647 w 21600"/>
                <a:gd name="T37" fmla="*/ 2147483647 h 21263"/>
                <a:gd name="T38" fmla="*/ 2147483647 w 21600"/>
                <a:gd name="T39" fmla="*/ 2147483647 h 21263"/>
                <a:gd name="T40" fmla="*/ 2147483647 w 21600"/>
                <a:gd name="T41" fmla="*/ 2147483647 h 21263"/>
                <a:gd name="T42" fmla="*/ 2147483647 w 21600"/>
                <a:gd name="T43" fmla="*/ 2147483647 h 21263"/>
                <a:gd name="T44" fmla="*/ 2147483647 w 21600"/>
                <a:gd name="T45" fmla="*/ 2147483647 h 21263"/>
                <a:gd name="T46" fmla="*/ 2147483647 w 21600"/>
                <a:gd name="T47" fmla="*/ 2147483647 h 21263"/>
                <a:gd name="T48" fmla="*/ 2147483647 w 21600"/>
                <a:gd name="T49" fmla="*/ 2147483647 h 21263"/>
                <a:gd name="T50" fmla="*/ 2147483647 w 21600"/>
                <a:gd name="T51" fmla="*/ 2147483647 h 21263"/>
                <a:gd name="T52" fmla="*/ 2147483647 w 21600"/>
                <a:gd name="T53" fmla="*/ 2147483647 h 21263"/>
                <a:gd name="T54" fmla="*/ 2147483647 w 21600"/>
                <a:gd name="T55" fmla="*/ 0 h 21263"/>
                <a:gd name="T56" fmla="*/ 0 w 21600"/>
                <a:gd name="T57" fmla="*/ 2147483647 h 21263"/>
                <a:gd name="T58" fmla="*/ 2147483647 w 21600"/>
                <a:gd name="T59" fmla="*/ 2147483647 h 21263"/>
                <a:gd name="T60" fmla="*/ 2147483647 w 21600"/>
                <a:gd name="T61" fmla="*/ 2147483647 h 21263"/>
                <a:gd name="T62" fmla="*/ 2147483647 w 21600"/>
                <a:gd name="T63" fmla="*/ 2147483647 h 21263"/>
                <a:gd name="T64" fmla="*/ 2147483647 w 21600"/>
                <a:gd name="T65" fmla="*/ 2147483647 h 212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263">
                  <a:moveTo>
                    <a:pt x="802" y="20259"/>
                  </a:moveTo>
                  <a:cubicBezTo>
                    <a:pt x="802" y="20259"/>
                    <a:pt x="1575" y="21325"/>
                    <a:pt x="2613" y="20778"/>
                  </a:cubicBezTo>
                  <a:cubicBezTo>
                    <a:pt x="3651" y="20232"/>
                    <a:pt x="3551" y="19966"/>
                    <a:pt x="3551" y="19966"/>
                  </a:cubicBezTo>
                  <a:cubicBezTo>
                    <a:pt x="3551" y="19966"/>
                    <a:pt x="4638" y="21600"/>
                    <a:pt x="5548" y="21200"/>
                  </a:cubicBezTo>
                  <a:cubicBezTo>
                    <a:pt x="6458" y="20800"/>
                    <a:pt x="7351" y="19796"/>
                    <a:pt x="7351" y="19796"/>
                  </a:cubicBezTo>
                  <a:cubicBezTo>
                    <a:pt x="7351" y="19796"/>
                    <a:pt x="7944" y="20688"/>
                    <a:pt x="8710" y="20688"/>
                  </a:cubicBezTo>
                  <a:cubicBezTo>
                    <a:pt x="9475" y="20688"/>
                    <a:pt x="10769" y="19188"/>
                    <a:pt x="10769" y="19188"/>
                  </a:cubicBezTo>
                  <a:cubicBezTo>
                    <a:pt x="10769" y="19188"/>
                    <a:pt x="11793" y="20630"/>
                    <a:pt x="12562" y="20630"/>
                  </a:cubicBezTo>
                  <a:cubicBezTo>
                    <a:pt x="13330" y="20630"/>
                    <a:pt x="14797" y="19134"/>
                    <a:pt x="14797" y="19134"/>
                  </a:cubicBezTo>
                  <a:cubicBezTo>
                    <a:pt x="14797" y="19134"/>
                    <a:pt x="15512" y="20145"/>
                    <a:pt x="16304" y="20145"/>
                  </a:cubicBezTo>
                  <a:cubicBezTo>
                    <a:pt x="17096" y="20145"/>
                    <a:pt x="17710" y="19288"/>
                    <a:pt x="17710" y="19288"/>
                  </a:cubicBezTo>
                  <a:cubicBezTo>
                    <a:pt x="17710" y="19288"/>
                    <a:pt x="18962" y="19907"/>
                    <a:pt x="19734" y="19845"/>
                  </a:cubicBezTo>
                  <a:cubicBezTo>
                    <a:pt x="20505" y="19784"/>
                    <a:pt x="21311" y="19022"/>
                    <a:pt x="21311" y="19022"/>
                  </a:cubicBezTo>
                  <a:lnTo>
                    <a:pt x="21458" y="14126"/>
                  </a:lnTo>
                  <a:lnTo>
                    <a:pt x="21600" y="8879"/>
                  </a:lnTo>
                  <a:lnTo>
                    <a:pt x="21269" y="4767"/>
                  </a:lnTo>
                  <a:cubicBezTo>
                    <a:pt x="21269" y="4767"/>
                    <a:pt x="19707" y="5629"/>
                    <a:pt x="18791" y="4678"/>
                  </a:cubicBezTo>
                  <a:cubicBezTo>
                    <a:pt x="17876" y="3728"/>
                    <a:pt x="18133" y="3458"/>
                    <a:pt x="18133" y="3458"/>
                  </a:cubicBezTo>
                  <a:cubicBezTo>
                    <a:pt x="18133" y="3458"/>
                    <a:pt x="16361" y="5144"/>
                    <a:pt x="15159" y="4166"/>
                  </a:cubicBezTo>
                  <a:cubicBezTo>
                    <a:pt x="13956" y="3189"/>
                    <a:pt x="14373" y="2758"/>
                    <a:pt x="14373" y="2758"/>
                  </a:cubicBezTo>
                  <a:cubicBezTo>
                    <a:pt x="14373" y="2758"/>
                    <a:pt x="13242" y="4228"/>
                    <a:pt x="11901" y="3524"/>
                  </a:cubicBezTo>
                  <a:cubicBezTo>
                    <a:pt x="10560" y="2820"/>
                    <a:pt x="10631" y="2208"/>
                    <a:pt x="10631" y="2208"/>
                  </a:cubicBezTo>
                  <a:cubicBezTo>
                    <a:pt x="10631" y="2208"/>
                    <a:pt x="9588" y="3654"/>
                    <a:pt x="8847" y="3131"/>
                  </a:cubicBezTo>
                  <a:cubicBezTo>
                    <a:pt x="8105" y="2608"/>
                    <a:pt x="7895" y="1716"/>
                    <a:pt x="7895" y="1716"/>
                  </a:cubicBezTo>
                  <a:cubicBezTo>
                    <a:pt x="7895" y="1716"/>
                    <a:pt x="6262" y="2454"/>
                    <a:pt x="5559" y="2177"/>
                  </a:cubicBezTo>
                  <a:cubicBezTo>
                    <a:pt x="4856" y="1900"/>
                    <a:pt x="4315" y="400"/>
                    <a:pt x="4315" y="400"/>
                  </a:cubicBezTo>
                  <a:cubicBezTo>
                    <a:pt x="4315" y="400"/>
                    <a:pt x="3559" y="1569"/>
                    <a:pt x="2617" y="1293"/>
                  </a:cubicBezTo>
                  <a:cubicBezTo>
                    <a:pt x="1675" y="1016"/>
                    <a:pt x="493" y="0"/>
                    <a:pt x="493" y="0"/>
                  </a:cubicBezTo>
                  <a:lnTo>
                    <a:pt x="0" y="4351"/>
                  </a:lnTo>
                  <a:lnTo>
                    <a:pt x="331" y="9974"/>
                  </a:lnTo>
                  <a:lnTo>
                    <a:pt x="402" y="15102"/>
                  </a:lnTo>
                  <a:lnTo>
                    <a:pt x="802" y="20259"/>
                  </a:lnTo>
                  <a:close/>
                  <a:moveTo>
                    <a:pt x="802" y="20259"/>
                  </a:moveTo>
                </a:path>
              </a:pathLst>
            </a:custGeom>
            <a:noFill/>
            <a:ln w="38100" cap="flat">
              <a:solidFill>
                <a:srgbClr val="495869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7" name="Rectangle 8"/>
            <p:cNvSpPr>
              <a:spLocks/>
            </p:cNvSpPr>
            <p:nvPr/>
          </p:nvSpPr>
          <p:spPr bwMode="auto">
            <a:xfrm>
              <a:off x="3797300" y="6784599"/>
              <a:ext cx="6115050" cy="1817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zh-CN" altLang="en-US" sz="8800" dirty="0">
                  <a:solidFill>
                    <a:srgbClr val="323E4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注意规范哈！</a:t>
              </a:r>
              <a:endParaRPr lang="en-US" sz="8800" dirty="0">
                <a:solidFill>
                  <a:srgbClr val="495869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old Regular" charset="0"/>
              </a:endParaRPr>
            </a:p>
          </p:txBody>
        </p:sp>
        <p:grpSp>
          <p:nvGrpSpPr>
            <p:cNvPr id="31758" name="Group 11"/>
            <p:cNvGrpSpPr>
              <a:grpSpLocks/>
            </p:cNvGrpSpPr>
            <p:nvPr/>
          </p:nvGrpSpPr>
          <p:grpSpPr bwMode="auto">
            <a:xfrm>
              <a:off x="2286000" y="3957638"/>
              <a:ext cx="800100" cy="800100"/>
              <a:chOff x="0" y="0"/>
              <a:chExt cx="504" cy="504"/>
            </a:xfrm>
          </p:grpSpPr>
          <p:sp>
            <p:nvSpPr>
              <p:cNvPr id="31813" name="AutoShape 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4" name="AutoShape 1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59" name="Group 14"/>
            <p:cNvGrpSpPr>
              <a:grpSpLocks/>
            </p:cNvGrpSpPr>
            <p:nvPr/>
          </p:nvGrpSpPr>
          <p:grpSpPr bwMode="auto">
            <a:xfrm>
              <a:off x="10604500" y="5168900"/>
              <a:ext cx="800100" cy="800100"/>
              <a:chOff x="0" y="0"/>
              <a:chExt cx="504" cy="504"/>
            </a:xfrm>
          </p:grpSpPr>
          <p:sp>
            <p:nvSpPr>
              <p:cNvPr id="31811" name="AutoShape 1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2" name="AutoShape 1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0" name="Group 17"/>
            <p:cNvGrpSpPr>
              <a:grpSpLocks/>
            </p:cNvGrpSpPr>
            <p:nvPr/>
          </p:nvGrpSpPr>
          <p:grpSpPr bwMode="auto">
            <a:xfrm>
              <a:off x="6527800" y="4584700"/>
              <a:ext cx="800100" cy="800100"/>
              <a:chOff x="0" y="0"/>
              <a:chExt cx="504" cy="504"/>
            </a:xfrm>
          </p:grpSpPr>
          <p:sp>
            <p:nvSpPr>
              <p:cNvPr id="31809" name="AutoShape 1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0" name="AutoShape 1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1" name="Group 20"/>
            <p:cNvGrpSpPr>
              <a:grpSpLocks/>
            </p:cNvGrpSpPr>
            <p:nvPr/>
          </p:nvGrpSpPr>
          <p:grpSpPr bwMode="auto">
            <a:xfrm>
              <a:off x="3797300" y="4127500"/>
              <a:ext cx="800100" cy="800100"/>
              <a:chOff x="0" y="0"/>
              <a:chExt cx="504" cy="504"/>
            </a:xfrm>
          </p:grpSpPr>
          <p:sp>
            <p:nvSpPr>
              <p:cNvPr id="31807" name="AutoShape 1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8" name="AutoShape 1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2" name="Group 23"/>
            <p:cNvGrpSpPr>
              <a:grpSpLocks/>
            </p:cNvGrpSpPr>
            <p:nvPr/>
          </p:nvGrpSpPr>
          <p:grpSpPr bwMode="auto">
            <a:xfrm>
              <a:off x="5219700" y="4432300"/>
              <a:ext cx="800100" cy="800100"/>
              <a:chOff x="0" y="0"/>
              <a:chExt cx="504" cy="504"/>
            </a:xfrm>
          </p:grpSpPr>
          <p:sp>
            <p:nvSpPr>
              <p:cNvPr id="31805" name="AutoShape 2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6" name="AutoShape 2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3" name="Group 26"/>
            <p:cNvGrpSpPr>
              <a:grpSpLocks/>
            </p:cNvGrpSpPr>
            <p:nvPr/>
          </p:nvGrpSpPr>
          <p:grpSpPr bwMode="auto">
            <a:xfrm>
              <a:off x="7835900" y="4762500"/>
              <a:ext cx="800100" cy="800100"/>
              <a:chOff x="0" y="0"/>
              <a:chExt cx="504" cy="504"/>
            </a:xfrm>
          </p:grpSpPr>
          <p:sp>
            <p:nvSpPr>
              <p:cNvPr id="31803" name="AutoShape 2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4" name="AutoShape 2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4" name="Group 29"/>
            <p:cNvGrpSpPr>
              <a:grpSpLocks/>
            </p:cNvGrpSpPr>
            <p:nvPr/>
          </p:nvGrpSpPr>
          <p:grpSpPr bwMode="auto">
            <a:xfrm>
              <a:off x="9296400" y="4991100"/>
              <a:ext cx="800100" cy="800100"/>
              <a:chOff x="0" y="0"/>
              <a:chExt cx="504" cy="504"/>
            </a:xfrm>
          </p:grpSpPr>
          <p:sp>
            <p:nvSpPr>
              <p:cNvPr id="31801" name="AutoShape 2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2" name="AutoShape 2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5" name="Group 32"/>
            <p:cNvGrpSpPr>
              <a:grpSpLocks/>
            </p:cNvGrpSpPr>
            <p:nvPr/>
          </p:nvGrpSpPr>
          <p:grpSpPr bwMode="auto">
            <a:xfrm>
              <a:off x="10604500" y="6591300"/>
              <a:ext cx="800100" cy="800100"/>
              <a:chOff x="0" y="0"/>
              <a:chExt cx="504" cy="504"/>
            </a:xfrm>
          </p:grpSpPr>
          <p:sp>
            <p:nvSpPr>
              <p:cNvPr id="31799" name="AutoShape 3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0" name="AutoShape 3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6" name="Group 35"/>
            <p:cNvGrpSpPr>
              <a:grpSpLocks/>
            </p:cNvGrpSpPr>
            <p:nvPr/>
          </p:nvGrpSpPr>
          <p:grpSpPr bwMode="auto">
            <a:xfrm>
              <a:off x="10604500" y="8026400"/>
              <a:ext cx="800100" cy="800100"/>
              <a:chOff x="0" y="0"/>
              <a:chExt cx="504" cy="504"/>
            </a:xfrm>
          </p:grpSpPr>
          <p:sp>
            <p:nvSpPr>
              <p:cNvPr id="31797" name="AutoShape 3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8" name="AutoShape 3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7" name="Group 38"/>
            <p:cNvGrpSpPr>
              <a:grpSpLocks/>
            </p:cNvGrpSpPr>
            <p:nvPr/>
          </p:nvGrpSpPr>
          <p:grpSpPr bwMode="auto">
            <a:xfrm>
              <a:off x="10604500" y="9601200"/>
              <a:ext cx="800100" cy="800100"/>
              <a:chOff x="0" y="0"/>
              <a:chExt cx="504" cy="504"/>
            </a:xfrm>
          </p:grpSpPr>
          <p:sp>
            <p:nvSpPr>
              <p:cNvPr id="31795" name="AutoShape 36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6" name="AutoShape 37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8" name="Group 41"/>
            <p:cNvGrpSpPr>
              <a:grpSpLocks/>
            </p:cNvGrpSpPr>
            <p:nvPr/>
          </p:nvGrpSpPr>
          <p:grpSpPr bwMode="auto">
            <a:xfrm>
              <a:off x="9194800" y="9702800"/>
              <a:ext cx="800100" cy="800100"/>
              <a:chOff x="0" y="0"/>
              <a:chExt cx="504" cy="504"/>
            </a:xfrm>
          </p:grpSpPr>
          <p:sp>
            <p:nvSpPr>
              <p:cNvPr id="31793" name="AutoShape 3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4" name="AutoShape 4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9" name="Group 44"/>
            <p:cNvGrpSpPr>
              <a:grpSpLocks/>
            </p:cNvGrpSpPr>
            <p:nvPr/>
          </p:nvGrpSpPr>
          <p:grpSpPr bwMode="auto">
            <a:xfrm>
              <a:off x="7835900" y="9702800"/>
              <a:ext cx="800100" cy="800100"/>
              <a:chOff x="0" y="0"/>
              <a:chExt cx="504" cy="504"/>
            </a:xfrm>
          </p:grpSpPr>
          <p:sp>
            <p:nvSpPr>
              <p:cNvPr id="31791" name="AutoShape 4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2" name="AutoShape 4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0" name="Group 47"/>
            <p:cNvGrpSpPr>
              <a:grpSpLocks/>
            </p:cNvGrpSpPr>
            <p:nvPr/>
          </p:nvGrpSpPr>
          <p:grpSpPr bwMode="auto">
            <a:xfrm>
              <a:off x="6350000" y="9842500"/>
              <a:ext cx="800100" cy="800100"/>
              <a:chOff x="0" y="0"/>
              <a:chExt cx="504" cy="504"/>
            </a:xfrm>
          </p:grpSpPr>
          <p:sp>
            <p:nvSpPr>
              <p:cNvPr id="31789" name="AutoShape 4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0" name="AutoShape 4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1" name="Group 50"/>
            <p:cNvGrpSpPr>
              <a:grpSpLocks/>
            </p:cNvGrpSpPr>
            <p:nvPr/>
          </p:nvGrpSpPr>
          <p:grpSpPr bwMode="auto">
            <a:xfrm>
              <a:off x="4953000" y="9893300"/>
              <a:ext cx="800100" cy="800100"/>
              <a:chOff x="0" y="0"/>
              <a:chExt cx="504" cy="504"/>
            </a:xfrm>
          </p:grpSpPr>
          <p:sp>
            <p:nvSpPr>
              <p:cNvPr id="31787" name="AutoShape 4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8" name="AutoShape 4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2" name="Group 53"/>
            <p:cNvGrpSpPr>
              <a:grpSpLocks/>
            </p:cNvGrpSpPr>
            <p:nvPr/>
          </p:nvGrpSpPr>
          <p:grpSpPr bwMode="auto">
            <a:xfrm>
              <a:off x="3543300" y="9994900"/>
              <a:ext cx="800100" cy="800100"/>
              <a:chOff x="0" y="0"/>
              <a:chExt cx="504" cy="504"/>
            </a:xfrm>
          </p:grpSpPr>
          <p:sp>
            <p:nvSpPr>
              <p:cNvPr id="31785" name="AutoShape 5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6" name="AutoShape 5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3" name="Group 56"/>
            <p:cNvGrpSpPr>
              <a:grpSpLocks/>
            </p:cNvGrpSpPr>
            <p:nvPr/>
          </p:nvGrpSpPr>
          <p:grpSpPr bwMode="auto">
            <a:xfrm>
              <a:off x="2286000" y="9994900"/>
              <a:ext cx="800100" cy="800100"/>
              <a:chOff x="0" y="0"/>
              <a:chExt cx="504" cy="504"/>
            </a:xfrm>
          </p:grpSpPr>
          <p:sp>
            <p:nvSpPr>
              <p:cNvPr id="31783" name="AutoShape 5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4" name="AutoShape 5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4" name="Group 59"/>
            <p:cNvGrpSpPr>
              <a:grpSpLocks/>
            </p:cNvGrpSpPr>
            <p:nvPr/>
          </p:nvGrpSpPr>
          <p:grpSpPr bwMode="auto">
            <a:xfrm>
              <a:off x="2286000" y="8559800"/>
              <a:ext cx="800100" cy="800100"/>
              <a:chOff x="0" y="0"/>
              <a:chExt cx="504" cy="504"/>
            </a:xfrm>
          </p:grpSpPr>
          <p:sp>
            <p:nvSpPr>
              <p:cNvPr id="31781" name="AutoShape 5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2" name="AutoShape 5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5" name="Group 62"/>
            <p:cNvGrpSpPr>
              <a:grpSpLocks/>
            </p:cNvGrpSpPr>
            <p:nvPr/>
          </p:nvGrpSpPr>
          <p:grpSpPr bwMode="auto">
            <a:xfrm>
              <a:off x="2286000" y="7124700"/>
              <a:ext cx="800100" cy="800100"/>
              <a:chOff x="0" y="0"/>
              <a:chExt cx="504" cy="504"/>
            </a:xfrm>
          </p:grpSpPr>
          <p:sp>
            <p:nvSpPr>
              <p:cNvPr id="31779" name="AutoShape 6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0" name="AutoShape 6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6" name="Group 65"/>
            <p:cNvGrpSpPr>
              <a:grpSpLocks/>
            </p:cNvGrpSpPr>
            <p:nvPr/>
          </p:nvGrpSpPr>
          <p:grpSpPr bwMode="auto">
            <a:xfrm>
              <a:off x="2286000" y="5537200"/>
              <a:ext cx="800100" cy="800100"/>
              <a:chOff x="0" y="0"/>
              <a:chExt cx="504" cy="504"/>
            </a:xfrm>
          </p:grpSpPr>
          <p:sp>
            <p:nvSpPr>
              <p:cNvPr id="31777" name="AutoShape 6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78" name="AutoShape 6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DABA70C-7143-4ECD-B7E8-242C791A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t="5131"/>
          <a:stretch/>
        </p:blipFill>
        <p:spPr>
          <a:xfrm>
            <a:off x="10744201" y="19050"/>
            <a:ext cx="10956568" cy="6075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476-D96F-4C13-AE5D-9E9EAA53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" t="2151"/>
          <a:stretch/>
        </p:blipFill>
        <p:spPr>
          <a:xfrm>
            <a:off x="10744201" y="6220457"/>
            <a:ext cx="11498262" cy="7438393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代码走查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E572A93-972A-454D-97AF-2EBD6F5F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78" y="120140"/>
            <a:ext cx="13325271" cy="134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81261"/>
      </p:ext>
    </p:extLst>
  </p:cSld>
  <p:clrMapOvr>
    <a:masterClrMapping/>
  </p:clrMapOvr>
  <p:transition spd="slow" advTm="0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客户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270741-709F-4B39-A4BA-3214D7E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8" y="519557"/>
            <a:ext cx="15225334" cy="126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7809"/>
      </p:ext>
    </p:extLst>
  </p:cSld>
  <p:clrMapOvr>
    <a:masterClrMapping/>
  </p:clrMapOvr>
  <p:transition spd="slow" advTm="0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830996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部分单元测试用例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DC6F2E-9DE6-4C8E-8989-3D6DFA62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575954"/>
            <a:ext cx="9144000" cy="12564092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38900" y="3757613"/>
            <a:ext cx="11536363" cy="11074400"/>
            <a:chOff x="6438900" y="3757613"/>
            <a:chExt cx="11536363" cy="11074400"/>
          </a:xfrm>
        </p:grpSpPr>
        <p:grpSp>
          <p:nvGrpSpPr>
            <p:cNvPr id="32814" name="Group 60"/>
            <p:cNvGrpSpPr>
              <a:grpSpLocks/>
            </p:cNvGrpSpPr>
            <p:nvPr/>
          </p:nvGrpSpPr>
          <p:grpSpPr bwMode="auto">
            <a:xfrm>
              <a:off x="7405688" y="3757613"/>
              <a:ext cx="10569575" cy="11074400"/>
              <a:chOff x="574" y="0"/>
              <a:chExt cx="6658" cy="6976"/>
            </a:xfrm>
          </p:grpSpPr>
          <p:grpSp>
            <p:nvGrpSpPr>
              <p:cNvPr id="32816" name="Group 52"/>
              <p:cNvGrpSpPr>
                <a:grpSpLocks/>
              </p:cNvGrpSpPr>
              <p:nvPr/>
            </p:nvGrpSpPr>
            <p:grpSpPr bwMode="auto">
              <a:xfrm flipH="1">
                <a:off x="1383" y="574"/>
                <a:ext cx="5849" cy="6402"/>
                <a:chOff x="0" y="0"/>
                <a:chExt cx="5848" cy="6401"/>
              </a:xfrm>
            </p:grpSpPr>
            <p:sp>
              <p:nvSpPr>
                <p:cNvPr id="32824" name="AutoShape 16"/>
                <p:cNvSpPr>
                  <a:spLocks/>
                </p:cNvSpPr>
                <p:nvPr/>
              </p:nvSpPr>
              <p:spPr bwMode="auto">
                <a:xfrm>
                  <a:off x="1999" y="1059"/>
                  <a:ext cx="3164" cy="3914"/>
                </a:xfrm>
                <a:custGeom>
                  <a:avLst/>
                  <a:gdLst>
                    <a:gd name="T0" fmla="*/ 10 w 21600"/>
                    <a:gd name="T1" fmla="*/ 18 h 21600"/>
                    <a:gd name="T2" fmla="*/ 7 w 21600"/>
                    <a:gd name="T3" fmla="*/ 23 h 21600"/>
                    <a:gd name="T4" fmla="*/ 3 w 21600"/>
                    <a:gd name="T5" fmla="*/ 23 h 21600"/>
                    <a:gd name="T6" fmla="*/ 0 w 21600"/>
                    <a:gd name="T7" fmla="*/ 18 h 21600"/>
                    <a:gd name="T8" fmla="*/ 0 w 21600"/>
                    <a:gd name="T9" fmla="*/ 5 h 21600"/>
                    <a:gd name="T10" fmla="*/ 3 w 21600"/>
                    <a:gd name="T11" fmla="*/ 0 h 21600"/>
                    <a:gd name="T12" fmla="*/ 7 w 21600"/>
                    <a:gd name="T13" fmla="*/ 0 h 21600"/>
                    <a:gd name="T14" fmla="*/ 10 w 21600"/>
                    <a:gd name="T15" fmla="*/ 5 h 21600"/>
                    <a:gd name="T16" fmla="*/ 10 w 21600"/>
                    <a:gd name="T17" fmla="*/ 18 h 21600"/>
                    <a:gd name="T18" fmla="*/ 10 w 21600"/>
                    <a:gd name="T19" fmla="*/ 18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5" name="AutoShape 17"/>
                <p:cNvSpPr>
                  <a:spLocks/>
                </p:cNvSpPr>
                <p:nvPr/>
              </p:nvSpPr>
              <p:spPr bwMode="auto">
                <a:xfrm>
                  <a:off x="2358" y="1238"/>
                  <a:ext cx="2463" cy="5163"/>
                </a:xfrm>
                <a:custGeom>
                  <a:avLst/>
                  <a:gdLst>
                    <a:gd name="T0" fmla="*/ 2 w 21600"/>
                    <a:gd name="T1" fmla="*/ 0 h 21600"/>
                    <a:gd name="T2" fmla="*/ 0 w 21600"/>
                    <a:gd name="T3" fmla="*/ 18 h 21600"/>
                    <a:gd name="T4" fmla="*/ 0 w 21600"/>
                    <a:gd name="T5" fmla="*/ 22 h 21600"/>
                    <a:gd name="T6" fmla="*/ 0 w 21600"/>
                    <a:gd name="T7" fmla="*/ 23 h 21600"/>
                    <a:gd name="T8" fmla="*/ 0 w 21600"/>
                    <a:gd name="T9" fmla="*/ 35 h 21600"/>
                    <a:gd name="T10" fmla="*/ 0 w 21600"/>
                    <a:gd name="T11" fmla="*/ 38 h 21600"/>
                    <a:gd name="T12" fmla="*/ 0 w 21600"/>
                    <a:gd name="T13" fmla="*/ 40 h 21600"/>
                    <a:gd name="T14" fmla="*/ 0 w 21600"/>
                    <a:gd name="T15" fmla="*/ 63 h 21600"/>
                    <a:gd name="T16" fmla="*/ 1 w 21600"/>
                    <a:gd name="T17" fmla="*/ 71 h 21600"/>
                    <a:gd name="T18" fmla="*/ 2 w 21600"/>
                    <a:gd name="T19" fmla="*/ 63 h 21600"/>
                    <a:gd name="T20" fmla="*/ 2 w 21600"/>
                    <a:gd name="T21" fmla="*/ 46 h 21600"/>
                    <a:gd name="T22" fmla="*/ 2 w 21600"/>
                    <a:gd name="T23" fmla="*/ 46 h 21600"/>
                    <a:gd name="T24" fmla="*/ 2 w 21600"/>
                    <a:gd name="T25" fmla="*/ 63 h 21600"/>
                    <a:gd name="T26" fmla="*/ 3 w 21600"/>
                    <a:gd name="T27" fmla="*/ 71 h 21600"/>
                    <a:gd name="T28" fmla="*/ 4 w 21600"/>
                    <a:gd name="T29" fmla="*/ 63 h 21600"/>
                    <a:gd name="T30" fmla="*/ 4 w 21600"/>
                    <a:gd name="T31" fmla="*/ 40 h 21600"/>
                    <a:gd name="T32" fmla="*/ 4 w 21600"/>
                    <a:gd name="T33" fmla="*/ 38 h 21600"/>
                    <a:gd name="T34" fmla="*/ 4 w 21600"/>
                    <a:gd name="T35" fmla="*/ 35 h 21600"/>
                    <a:gd name="T36" fmla="*/ 4 w 21600"/>
                    <a:gd name="T37" fmla="*/ 23 h 21600"/>
                    <a:gd name="T38" fmla="*/ 4 w 21600"/>
                    <a:gd name="T39" fmla="*/ 22 h 21600"/>
                    <a:gd name="T40" fmla="*/ 4 w 21600"/>
                    <a:gd name="T41" fmla="*/ 18 h 21600"/>
                    <a:gd name="T42" fmla="*/ 2 w 21600"/>
                    <a:gd name="T43" fmla="*/ 0 h 21600"/>
                    <a:gd name="T44" fmla="*/ 2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6" name="AutoShape 18"/>
                <p:cNvSpPr>
                  <a:spLocks/>
                </p:cNvSpPr>
                <p:nvPr/>
              </p:nvSpPr>
              <p:spPr bwMode="auto">
                <a:xfrm>
                  <a:off x="4120" y="0"/>
                  <a:ext cx="1728" cy="2391"/>
                </a:xfrm>
                <a:custGeom>
                  <a:avLst/>
                  <a:gdLst>
                    <a:gd name="T0" fmla="*/ 0 w 19437"/>
                    <a:gd name="T1" fmla="*/ 0 h 21352"/>
                    <a:gd name="T2" fmla="*/ 1 w 19437"/>
                    <a:gd name="T3" fmla="*/ 0 h 21352"/>
                    <a:gd name="T4" fmla="*/ 1 w 19437"/>
                    <a:gd name="T5" fmla="*/ 1 h 21352"/>
                    <a:gd name="T6" fmla="*/ 1 w 19437"/>
                    <a:gd name="T7" fmla="*/ 3 h 21352"/>
                    <a:gd name="T8" fmla="*/ 0 w 19437"/>
                    <a:gd name="T9" fmla="*/ 3 h 21352"/>
                    <a:gd name="T10" fmla="*/ 0 w 19437"/>
                    <a:gd name="T11" fmla="*/ 3 h 21352"/>
                    <a:gd name="T12" fmla="*/ 1 w 19437"/>
                    <a:gd name="T13" fmla="*/ 2 h 21352"/>
                    <a:gd name="T14" fmla="*/ 1 w 19437"/>
                    <a:gd name="T15" fmla="*/ 1 h 21352"/>
                    <a:gd name="T16" fmla="*/ 1 w 19437"/>
                    <a:gd name="T17" fmla="*/ 0 h 21352"/>
                    <a:gd name="T18" fmla="*/ 0 w 19437"/>
                    <a:gd name="T19" fmla="*/ 0 h 21352"/>
                    <a:gd name="T20" fmla="*/ 0 w 19437"/>
                    <a:gd name="T21" fmla="*/ 0 h 21352"/>
                    <a:gd name="T22" fmla="*/ 0 w 19437"/>
                    <a:gd name="T23" fmla="*/ 0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7" name="AutoShape 19"/>
                <p:cNvSpPr>
                  <a:spLocks/>
                </p:cNvSpPr>
                <p:nvPr/>
              </p:nvSpPr>
              <p:spPr bwMode="auto">
                <a:xfrm>
                  <a:off x="4677" y="71"/>
                  <a:ext cx="93" cy="1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8" name="AutoShape 20"/>
                <p:cNvSpPr>
                  <a:spLocks/>
                </p:cNvSpPr>
                <p:nvPr/>
              </p:nvSpPr>
              <p:spPr bwMode="auto">
                <a:xfrm>
                  <a:off x="5576" y="807"/>
                  <a:ext cx="88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9" name="AutoShape 21"/>
                <p:cNvSpPr>
                  <a:spLocks/>
                </p:cNvSpPr>
                <p:nvPr/>
              </p:nvSpPr>
              <p:spPr bwMode="auto">
                <a:xfrm>
                  <a:off x="5288" y="287"/>
                  <a:ext cx="137" cy="6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0" name="AutoShape 22"/>
                <p:cNvSpPr>
                  <a:spLocks/>
                </p:cNvSpPr>
                <p:nvPr/>
              </p:nvSpPr>
              <p:spPr bwMode="auto">
                <a:xfrm>
                  <a:off x="5199" y="197"/>
                  <a:ext cx="160" cy="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1" name="AutoShape 23"/>
                <p:cNvSpPr>
                  <a:spLocks/>
                </p:cNvSpPr>
                <p:nvPr/>
              </p:nvSpPr>
              <p:spPr bwMode="auto">
                <a:xfrm>
                  <a:off x="5522" y="610"/>
                  <a:ext cx="171" cy="2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2" name="AutoShape 24"/>
                <p:cNvSpPr>
                  <a:spLocks/>
                </p:cNvSpPr>
                <p:nvPr/>
              </p:nvSpPr>
              <p:spPr bwMode="auto">
                <a:xfrm>
                  <a:off x="5163" y="1687"/>
                  <a:ext cx="81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3" name="AutoShape 25"/>
                <p:cNvSpPr>
                  <a:spLocks/>
                </p:cNvSpPr>
                <p:nvPr/>
              </p:nvSpPr>
              <p:spPr bwMode="auto">
                <a:xfrm>
                  <a:off x="4803" y="71"/>
                  <a:ext cx="75" cy="13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4" name="AutoShape 26"/>
                <p:cNvSpPr>
                  <a:spLocks/>
                </p:cNvSpPr>
                <p:nvPr/>
              </p:nvSpPr>
              <p:spPr bwMode="auto">
                <a:xfrm>
                  <a:off x="5360" y="1490"/>
                  <a:ext cx="59" cy="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5" name="AutoShape 27"/>
                <p:cNvSpPr>
                  <a:spLocks/>
                </p:cNvSpPr>
                <p:nvPr/>
              </p:nvSpPr>
              <p:spPr bwMode="auto">
                <a:xfrm>
                  <a:off x="4929" y="125"/>
                  <a:ext cx="97" cy="8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6" name="AutoShape 28"/>
                <p:cNvSpPr>
                  <a:spLocks/>
                </p:cNvSpPr>
                <p:nvPr/>
              </p:nvSpPr>
              <p:spPr bwMode="auto">
                <a:xfrm>
                  <a:off x="5432" y="1364"/>
                  <a:ext cx="61" cy="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7" name="AutoShape 29"/>
                <p:cNvSpPr>
                  <a:spLocks/>
                </p:cNvSpPr>
                <p:nvPr/>
              </p:nvSpPr>
              <p:spPr bwMode="auto">
                <a:xfrm>
                  <a:off x="5271" y="1580"/>
                  <a:ext cx="105" cy="1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8" name="AutoShape 30"/>
                <p:cNvSpPr>
                  <a:spLocks/>
                </p:cNvSpPr>
                <p:nvPr/>
              </p:nvSpPr>
              <p:spPr bwMode="auto">
                <a:xfrm>
                  <a:off x="5558" y="1077"/>
                  <a:ext cx="111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9" name="AutoShape 31"/>
                <p:cNvSpPr>
                  <a:spLocks/>
                </p:cNvSpPr>
                <p:nvPr/>
              </p:nvSpPr>
              <p:spPr bwMode="auto">
                <a:xfrm>
                  <a:off x="5055" y="125"/>
                  <a:ext cx="195" cy="1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0" name="AutoShape 32"/>
                <p:cNvSpPr>
                  <a:spLocks/>
                </p:cNvSpPr>
                <p:nvPr/>
              </p:nvSpPr>
              <p:spPr bwMode="auto">
                <a:xfrm>
                  <a:off x="5504" y="1238"/>
                  <a:ext cx="65" cy="6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1" name="AutoShape 33"/>
                <p:cNvSpPr>
                  <a:spLocks/>
                </p:cNvSpPr>
                <p:nvPr/>
              </p:nvSpPr>
              <p:spPr bwMode="auto">
                <a:xfrm>
                  <a:off x="5576" y="951"/>
                  <a:ext cx="128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2" name="AutoShape 34"/>
                <p:cNvSpPr>
                  <a:spLocks/>
                </p:cNvSpPr>
                <p:nvPr/>
              </p:nvSpPr>
              <p:spPr bwMode="auto">
                <a:xfrm>
                  <a:off x="5558" y="664"/>
                  <a:ext cx="187" cy="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3" name="AutoShape 35"/>
                <p:cNvSpPr>
                  <a:spLocks/>
                </p:cNvSpPr>
                <p:nvPr/>
              </p:nvSpPr>
              <p:spPr bwMode="auto">
                <a:xfrm>
                  <a:off x="5378" y="341"/>
                  <a:ext cx="230" cy="7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4" name="AutoShape 36"/>
                <p:cNvSpPr>
                  <a:spLocks/>
                </p:cNvSpPr>
                <p:nvPr/>
              </p:nvSpPr>
              <p:spPr bwMode="auto">
                <a:xfrm>
                  <a:off x="5450" y="448"/>
                  <a:ext cx="189" cy="7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5" name="AutoShape 37"/>
                <p:cNvSpPr>
                  <a:spLocks/>
                </p:cNvSpPr>
                <p:nvPr/>
              </p:nvSpPr>
              <p:spPr bwMode="auto">
                <a:xfrm>
                  <a:off x="2556" y="5189"/>
                  <a:ext cx="730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6" name="AutoShape 38"/>
                <p:cNvSpPr>
                  <a:spLocks/>
                </p:cNvSpPr>
                <p:nvPr/>
              </p:nvSpPr>
              <p:spPr bwMode="auto">
                <a:xfrm>
                  <a:off x="3922" y="5189"/>
                  <a:ext cx="731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7" name="AutoShape 39"/>
                <p:cNvSpPr>
                  <a:spLocks/>
                </p:cNvSpPr>
                <p:nvPr/>
              </p:nvSpPr>
              <p:spPr bwMode="auto">
                <a:xfrm>
                  <a:off x="2610" y="4201"/>
                  <a:ext cx="777" cy="268"/>
                </a:xfrm>
                <a:custGeom>
                  <a:avLst/>
                  <a:gdLst>
                    <a:gd name="T0" fmla="*/ 0 w 18187"/>
                    <a:gd name="T1" fmla="*/ 0 h 19211"/>
                    <a:gd name="T2" fmla="*/ 0 w 18187"/>
                    <a:gd name="T3" fmla="*/ 0 h 19211"/>
                    <a:gd name="T4" fmla="*/ 0 w 18187"/>
                    <a:gd name="T5" fmla="*/ 0 h 19211"/>
                    <a:gd name="T6" fmla="*/ 0 w 18187"/>
                    <a:gd name="T7" fmla="*/ 0 h 19211"/>
                    <a:gd name="T8" fmla="*/ 0 w 18187"/>
                    <a:gd name="T9" fmla="*/ 0 h 19211"/>
                    <a:gd name="T10" fmla="*/ 0 w 18187"/>
                    <a:gd name="T11" fmla="*/ 0 h 19211"/>
                    <a:gd name="T12" fmla="*/ 0 w 18187"/>
                    <a:gd name="T13" fmla="*/ 0 h 19211"/>
                    <a:gd name="T14" fmla="*/ 0 w 18187"/>
                    <a:gd name="T15" fmla="*/ 0 h 19211"/>
                    <a:gd name="T16" fmla="*/ 0 w 18187"/>
                    <a:gd name="T17" fmla="*/ 0 h 19211"/>
                    <a:gd name="T18" fmla="*/ 0 w 18187"/>
                    <a:gd name="T19" fmla="*/ 0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8" name="AutoShape 40"/>
                <p:cNvSpPr>
                  <a:spLocks/>
                </p:cNvSpPr>
                <p:nvPr/>
              </p:nvSpPr>
              <p:spPr bwMode="auto">
                <a:xfrm>
                  <a:off x="3778" y="4201"/>
                  <a:ext cx="756" cy="249"/>
                </a:xfrm>
                <a:custGeom>
                  <a:avLst/>
                  <a:gdLst>
                    <a:gd name="T0" fmla="*/ 0 w 18187"/>
                    <a:gd name="T1" fmla="*/ 0 h 19275"/>
                    <a:gd name="T2" fmla="*/ 0 w 18187"/>
                    <a:gd name="T3" fmla="*/ 0 h 19275"/>
                    <a:gd name="T4" fmla="*/ 0 w 18187"/>
                    <a:gd name="T5" fmla="*/ 0 h 19275"/>
                    <a:gd name="T6" fmla="*/ 0 w 18187"/>
                    <a:gd name="T7" fmla="*/ 0 h 19275"/>
                    <a:gd name="T8" fmla="*/ 0 w 18187"/>
                    <a:gd name="T9" fmla="*/ 0 h 19275"/>
                    <a:gd name="T10" fmla="*/ 0 w 18187"/>
                    <a:gd name="T11" fmla="*/ 0 h 19275"/>
                    <a:gd name="T12" fmla="*/ 0 w 18187"/>
                    <a:gd name="T13" fmla="*/ 0 h 19275"/>
                    <a:gd name="T14" fmla="*/ 0 w 18187"/>
                    <a:gd name="T15" fmla="*/ 0 h 19275"/>
                    <a:gd name="T16" fmla="*/ 0 w 18187"/>
                    <a:gd name="T17" fmla="*/ 0 h 19275"/>
                    <a:gd name="T18" fmla="*/ 0 w 18187"/>
                    <a:gd name="T19" fmla="*/ 0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9" name="AutoShape 41"/>
                <p:cNvSpPr>
                  <a:spLocks/>
                </p:cNvSpPr>
                <p:nvPr/>
              </p:nvSpPr>
              <p:spPr bwMode="auto">
                <a:xfrm>
                  <a:off x="2700" y="3124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0" name="AutoShape 42"/>
                <p:cNvSpPr>
                  <a:spLocks/>
                </p:cNvSpPr>
                <p:nvPr/>
              </p:nvSpPr>
              <p:spPr bwMode="auto">
                <a:xfrm>
                  <a:off x="2700" y="3267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1" name="AutoShape 43"/>
                <p:cNvSpPr>
                  <a:spLocks/>
                </p:cNvSpPr>
                <p:nvPr/>
              </p:nvSpPr>
              <p:spPr bwMode="auto">
                <a:xfrm>
                  <a:off x="3023" y="3680"/>
                  <a:ext cx="216" cy="19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2" name="AutoShape 44"/>
                <p:cNvSpPr>
                  <a:spLocks/>
                </p:cNvSpPr>
                <p:nvPr/>
              </p:nvSpPr>
              <p:spPr bwMode="auto">
                <a:xfrm>
                  <a:off x="331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3" name="AutoShape 45"/>
                <p:cNvSpPr>
                  <a:spLocks/>
                </p:cNvSpPr>
                <p:nvPr/>
              </p:nvSpPr>
              <p:spPr bwMode="auto">
                <a:xfrm>
                  <a:off x="358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4" name="AutoShape 46"/>
                <p:cNvSpPr>
                  <a:spLocks/>
                </p:cNvSpPr>
                <p:nvPr/>
              </p:nvSpPr>
              <p:spPr bwMode="auto">
                <a:xfrm>
                  <a:off x="3868" y="3680"/>
                  <a:ext cx="216" cy="21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5" name="AutoShape 47"/>
                <p:cNvSpPr>
                  <a:spLocks/>
                </p:cNvSpPr>
                <p:nvPr/>
              </p:nvSpPr>
              <p:spPr bwMode="auto">
                <a:xfrm>
                  <a:off x="3023" y="4004"/>
                  <a:ext cx="1025" cy="7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6" name="AutoShape 48"/>
                <p:cNvSpPr>
                  <a:spLocks/>
                </p:cNvSpPr>
                <p:nvPr/>
              </p:nvSpPr>
              <p:spPr bwMode="auto">
                <a:xfrm>
                  <a:off x="3095" y="4165"/>
                  <a:ext cx="8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32857" name="Group 51"/>
                <p:cNvGrpSpPr>
                  <a:grpSpLocks/>
                </p:cNvGrpSpPr>
                <p:nvPr/>
              </p:nvGrpSpPr>
              <p:grpSpPr bwMode="auto">
                <a:xfrm rot="-3473319">
                  <a:off x="607" y="1604"/>
                  <a:ext cx="3237" cy="3224"/>
                  <a:chOff x="0" y="0"/>
                  <a:chExt cx="3237" cy="3223"/>
                </a:xfrm>
              </p:grpSpPr>
              <p:sp>
                <p:nvSpPr>
                  <p:cNvPr id="32858" name="AutoShape 49"/>
                  <p:cNvSpPr>
                    <a:spLocks/>
                  </p:cNvSpPr>
                  <p:nvPr/>
                </p:nvSpPr>
                <p:spPr bwMode="auto">
                  <a:xfrm rot="2744935">
                    <a:off x="682" y="262"/>
                    <a:ext cx="1872" cy="2698"/>
                  </a:xfrm>
                  <a:custGeom>
                    <a:avLst/>
                    <a:gdLst>
                      <a:gd name="T0" fmla="*/ 2 w 19335"/>
                      <a:gd name="T1" fmla="*/ 0 h 20289"/>
                      <a:gd name="T2" fmla="*/ 0 w 19335"/>
                      <a:gd name="T3" fmla="*/ 2 h 20289"/>
                      <a:gd name="T4" fmla="*/ 0 w 19335"/>
                      <a:gd name="T5" fmla="*/ 5 h 20289"/>
                      <a:gd name="T6" fmla="*/ 0 w 19335"/>
                      <a:gd name="T7" fmla="*/ 6 h 20289"/>
                      <a:gd name="T8" fmla="*/ 1 w 19335"/>
                      <a:gd name="T9" fmla="*/ 5 h 20289"/>
                      <a:gd name="T10" fmla="*/ 1 w 19335"/>
                      <a:gd name="T11" fmla="*/ 6 h 20289"/>
                      <a:gd name="T12" fmla="*/ 1 w 19335"/>
                      <a:gd name="T13" fmla="*/ 4 h 20289"/>
                      <a:gd name="T14" fmla="*/ 1 w 19335"/>
                      <a:gd name="T15" fmla="*/ 2 h 20289"/>
                      <a:gd name="T16" fmla="*/ 2 w 19335"/>
                      <a:gd name="T17" fmla="*/ 0 h 20289"/>
                      <a:gd name="T18" fmla="*/ 2 w 19335"/>
                      <a:gd name="T19" fmla="*/ 0 h 2028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9335" h="20289">
                        <a:moveTo>
                          <a:pt x="18757" y="3"/>
                        </a:moveTo>
                        <a:cubicBezTo>
                          <a:pt x="18757" y="3"/>
                          <a:pt x="11315" y="2"/>
                          <a:pt x="5966" y="5159"/>
                        </a:cubicBezTo>
                        <a:cubicBezTo>
                          <a:pt x="2640" y="8366"/>
                          <a:pt x="509" y="11503"/>
                          <a:pt x="48" y="16553"/>
                        </a:cubicBezTo>
                        <a:cubicBezTo>
                          <a:pt x="-413" y="21602"/>
                          <a:pt x="3136" y="20368"/>
                          <a:pt x="4679" y="19471"/>
                        </a:cubicBezTo>
                        <a:cubicBezTo>
                          <a:pt x="6222" y="18573"/>
                          <a:pt x="6221" y="15992"/>
                          <a:pt x="6221" y="15992"/>
                        </a:cubicBezTo>
                        <a:cubicBezTo>
                          <a:pt x="6221" y="15992"/>
                          <a:pt x="6222" y="18125"/>
                          <a:pt x="7148" y="17900"/>
                        </a:cubicBezTo>
                        <a:cubicBezTo>
                          <a:pt x="8074" y="17676"/>
                          <a:pt x="7609" y="15207"/>
                          <a:pt x="8689" y="13300"/>
                        </a:cubicBezTo>
                        <a:cubicBezTo>
                          <a:pt x="9768" y="11393"/>
                          <a:pt x="11002" y="8026"/>
                          <a:pt x="16094" y="7466"/>
                        </a:cubicBezTo>
                        <a:cubicBezTo>
                          <a:pt x="21187" y="6906"/>
                          <a:pt x="18757" y="3"/>
                          <a:pt x="18757" y="3"/>
                        </a:cubicBezTo>
                        <a:close/>
                        <a:moveTo>
                          <a:pt x="18757" y="3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859" name="AutoShape 50"/>
                  <p:cNvSpPr>
                    <a:spLocks/>
                  </p:cNvSpPr>
                  <p:nvPr/>
                </p:nvSpPr>
                <p:spPr bwMode="auto">
                  <a:xfrm rot="2744935">
                    <a:off x="1500" y="923"/>
                    <a:ext cx="247" cy="250"/>
                  </a:xfrm>
                  <a:custGeom>
                    <a:avLst/>
                    <a:gdLst>
                      <a:gd name="T0" fmla="*/ 0 w 18403"/>
                      <a:gd name="T1" fmla="*/ 0 h 18930"/>
                      <a:gd name="T2" fmla="*/ 0 w 18403"/>
                      <a:gd name="T3" fmla="*/ 0 h 18930"/>
                      <a:gd name="T4" fmla="*/ 0 w 18403"/>
                      <a:gd name="T5" fmla="*/ 0 h 18930"/>
                      <a:gd name="T6" fmla="*/ 0 w 18403"/>
                      <a:gd name="T7" fmla="*/ 0 h 18930"/>
                      <a:gd name="T8" fmla="*/ 0 w 18403"/>
                      <a:gd name="T9" fmla="*/ 0 h 18930"/>
                      <a:gd name="T10" fmla="*/ 0 w 18403"/>
                      <a:gd name="T11" fmla="*/ 0 h 18930"/>
                      <a:gd name="T12" fmla="*/ 0 w 18403"/>
                      <a:gd name="T13" fmla="*/ 0 h 189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403" h="18930">
                        <a:moveTo>
                          <a:pt x="9324" y="3"/>
                        </a:moveTo>
                        <a:cubicBezTo>
                          <a:pt x="9324" y="3"/>
                          <a:pt x="19012" y="2912"/>
                          <a:pt x="18375" y="8080"/>
                        </a:cubicBezTo>
                        <a:cubicBezTo>
                          <a:pt x="17738" y="13246"/>
                          <a:pt x="8297" y="8400"/>
                          <a:pt x="8297" y="8400"/>
                        </a:cubicBezTo>
                        <a:lnTo>
                          <a:pt x="8299" y="16796"/>
                        </a:lnTo>
                        <a:cubicBezTo>
                          <a:pt x="8299" y="16796"/>
                          <a:pt x="5548" y="21603"/>
                          <a:pt x="1481" y="16794"/>
                        </a:cubicBezTo>
                        <a:cubicBezTo>
                          <a:pt x="-2588" y="11984"/>
                          <a:pt x="2310" y="2585"/>
                          <a:pt x="9324" y="3"/>
                        </a:cubicBezTo>
                        <a:close/>
                        <a:moveTo>
                          <a:pt x="9324" y="3"/>
                        </a:moveTo>
                      </a:path>
                    </a:pathLst>
                  </a:custGeom>
                  <a:solidFill>
                    <a:srgbClr val="E4E9E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2817" name="Group 55"/>
              <p:cNvGrpSpPr>
                <a:grpSpLocks/>
              </p:cNvGrpSpPr>
              <p:nvPr/>
            </p:nvGrpSpPr>
            <p:grpSpPr bwMode="auto">
              <a:xfrm rot="-3698310">
                <a:off x="567" y="2251"/>
                <a:ext cx="3237" cy="3224"/>
                <a:chOff x="0" y="0"/>
                <a:chExt cx="3237" cy="3223"/>
              </a:xfrm>
            </p:grpSpPr>
            <p:sp>
              <p:nvSpPr>
                <p:cNvPr id="32822" name="AutoShape 53"/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6"/>
                    <a:gd name="T1" fmla="*/ 0 h 20289"/>
                    <a:gd name="T2" fmla="*/ 0 w 19336"/>
                    <a:gd name="T3" fmla="*/ 2 h 20289"/>
                    <a:gd name="T4" fmla="*/ 0 w 19336"/>
                    <a:gd name="T5" fmla="*/ 5 h 20289"/>
                    <a:gd name="T6" fmla="*/ 0 w 19336"/>
                    <a:gd name="T7" fmla="*/ 6 h 20289"/>
                    <a:gd name="T8" fmla="*/ 1 w 19336"/>
                    <a:gd name="T9" fmla="*/ 5 h 20289"/>
                    <a:gd name="T10" fmla="*/ 1 w 19336"/>
                    <a:gd name="T11" fmla="*/ 6 h 20289"/>
                    <a:gd name="T12" fmla="*/ 1 w 19336"/>
                    <a:gd name="T13" fmla="*/ 4 h 20289"/>
                    <a:gd name="T14" fmla="*/ 1 w 19336"/>
                    <a:gd name="T15" fmla="*/ 2 h 20289"/>
                    <a:gd name="T16" fmla="*/ 2 w 19336"/>
                    <a:gd name="T17" fmla="*/ 0 h 20289"/>
                    <a:gd name="T18" fmla="*/ 2 w 19336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6" h="20289">
                      <a:moveTo>
                        <a:pt x="18758" y="5"/>
                      </a:moveTo>
                      <a:cubicBezTo>
                        <a:pt x="18758" y="5"/>
                        <a:pt x="11316" y="3"/>
                        <a:pt x="5966" y="5160"/>
                      </a:cubicBezTo>
                      <a:cubicBezTo>
                        <a:pt x="2640" y="8367"/>
                        <a:pt x="509" y="11504"/>
                        <a:pt x="49" y="16553"/>
                      </a:cubicBezTo>
                      <a:cubicBezTo>
                        <a:pt x="-412" y="21603"/>
                        <a:pt x="3137" y="20369"/>
                        <a:pt x="4680" y="19472"/>
                      </a:cubicBezTo>
                      <a:cubicBezTo>
                        <a:pt x="6223" y="18574"/>
                        <a:pt x="6222" y="15994"/>
                        <a:pt x="6222" y="15994"/>
                      </a:cubicBezTo>
                      <a:cubicBezTo>
                        <a:pt x="6222" y="15994"/>
                        <a:pt x="6223" y="18126"/>
                        <a:pt x="7149" y="17901"/>
                      </a:cubicBezTo>
                      <a:cubicBezTo>
                        <a:pt x="8075" y="17677"/>
                        <a:pt x="7610" y="15208"/>
                        <a:pt x="8690" y="13301"/>
                      </a:cubicBezTo>
                      <a:cubicBezTo>
                        <a:pt x="9769" y="11394"/>
                        <a:pt x="11003" y="8027"/>
                        <a:pt x="16095" y="7467"/>
                      </a:cubicBezTo>
                      <a:cubicBezTo>
                        <a:pt x="21188" y="6908"/>
                        <a:pt x="18758" y="5"/>
                        <a:pt x="18758" y="5"/>
                      </a:cubicBezTo>
                      <a:close/>
                      <a:moveTo>
                        <a:pt x="18758" y="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3" name="AutoShape 54"/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3" y="3"/>
                      </a:moveTo>
                      <a:cubicBezTo>
                        <a:pt x="9323" y="3"/>
                        <a:pt x="19012" y="2912"/>
                        <a:pt x="18375" y="8080"/>
                      </a:cubicBezTo>
                      <a:cubicBezTo>
                        <a:pt x="17739" y="13247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9" y="21603"/>
                        <a:pt x="1482" y="16794"/>
                      </a:cubicBezTo>
                      <a:cubicBezTo>
                        <a:pt x="-2588" y="11983"/>
                        <a:pt x="2310" y="2585"/>
                        <a:pt x="9323" y="3"/>
                      </a:cubicBezTo>
                      <a:close/>
                      <a:moveTo>
                        <a:pt x="9323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18" name="Group 59"/>
              <p:cNvGrpSpPr>
                <a:grpSpLocks/>
              </p:cNvGrpSpPr>
              <p:nvPr/>
            </p:nvGrpSpPr>
            <p:grpSpPr bwMode="auto">
              <a:xfrm>
                <a:off x="2572" y="0"/>
                <a:ext cx="2175" cy="3196"/>
                <a:chOff x="0" y="0"/>
                <a:chExt cx="2175" cy="3196"/>
              </a:xfrm>
            </p:grpSpPr>
            <p:sp>
              <p:nvSpPr>
                <p:cNvPr id="27704" name="AutoShape 56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175" cy="319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3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ＭＳ Ｐゴシック" charset="0"/>
                    <a:cs typeface="Gill Sans" charset="0"/>
                  </a:endParaRPr>
                </a:p>
              </p:txBody>
            </p:sp>
            <p:sp>
              <p:nvSpPr>
                <p:cNvPr id="32820" name="AutoShape 57"/>
                <p:cNvSpPr>
                  <a:spLocks/>
                </p:cNvSpPr>
                <p:nvPr/>
              </p:nvSpPr>
              <p:spPr bwMode="auto">
                <a:xfrm flipH="1">
                  <a:off x="215" y="705"/>
                  <a:ext cx="1762" cy="1508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1" name="AutoShape 58"/>
                <p:cNvSpPr>
                  <a:spLocks/>
                </p:cNvSpPr>
                <p:nvPr/>
              </p:nvSpPr>
              <p:spPr bwMode="auto">
                <a:xfrm flipH="1">
                  <a:off x="338" y="807"/>
                  <a:ext cx="1036" cy="1195"/>
                </a:xfrm>
                <a:custGeom>
                  <a:avLst/>
                  <a:gdLst>
                    <a:gd name="T0" fmla="*/ 0 w 18678"/>
                    <a:gd name="T1" fmla="*/ 0 h 20585"/>
                    <a:gd name="T2" fmla="*/ 0 w 18678"/>
                    <a:gd name="T3" fmla="*/ 0 h 20585"/>
                    <a:gd name="T4" fmla="*/ 0 w 18678"/>
                    <a:gd name="T5" fmla="*/ 0 h 20585"/>
                    <a:gd name="T6" fmla="*/ 0 w 18678"/>
                    <a:gd name="T7" fmla="*/ 0 h 20585"/>
                    <a:gd name="T8" fmla="*/ 0 w 18678"/>
                    <a:gd name="T9" fmla="*/ 0 h 20585"/>
                    <a:gd name="T10" fmla="*/ 0 w 18678"/>
                    <a:gd name="T11" fmla="*/ 0 h 20585"/>
                    <a:gd name="T12" fmla="*/ 0 w 18678"/>
                    <a:gd name="T13" fmla="*/ 0 h 20585"/>
                    <a:gd name="T14" fmla="*/ 0 w 18678"/>
                    <a:gd name="T15" fmla="*/ 0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32815" name="Rectangle 61"/>
            <p:cNvSpPr>
              <a:spLocks/>
            </p:cNvSpPr>
            <p:nvPr/>
          </p:nvSpPr>
          <p:spPr bwMode="auto">
            <a:xfrm>
              <a:off x="6438900" y="10058400"/>
              <a:ext cx="11493500" cy="3657600"/>
            </a:xfrm>
            <a:prstGeom prst="rect">
              <a:avLst/>
            </a:prstGeom>
            <a:solidFill>
              <a:srgbClr val="1E283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747" name="Group 2"/>
          <p:cNvGrpSpPr>
            <a:grpSpLocks/>
          </p:cNvGrpSpPr>
          <p:nvPr/>
        </p:nvGrpSpPr>
        <p:grpSpPr bwMode="auto">
          <a:xfrm>
            <a:off x="5943600" y="1435100"/>
            <a:ext cx="11823700" cy="10161548"/>
            <a:chOff x="5943600" y="1435100"/>
            <a:chExt cx="11823700" cy="10160908"/>
          </a:xfrm>
        </p:grpSpPr>
        <p:grpSp>
          <p:nvGrpSpPr>
            <p:cNvPr id="32772" name="Group 13"/>
            <p:cNvGrpSpPr>
              <a:grpSpLocks/>
            </p:cNvGrpSpPr>
            <p:nvPr/>
          </p:nvGrpSpPr>
          <p:grpSpPr bwMode="auto">
            <a:xfrm>
              <a:off x="12382500" y="1435100"/>
              <a:ext cx="1854200" cy="2844800"/>
              <a:chOff x="0" y="0"/>
              <a:chExt cx="1168" cy="1791"/>
            </a:xfrm>
          </p:grpSpPr>
          <p:sp>
            <p:nvSpPr>
              <p:cNvPr id="32802" name="AutoShape 1"/>
              <p:cNvSpPr>
                <a:spLocks/>
              </p:cNvSpPr>
              <p:nvPr/>
            </p:nvSpPr>
            <p:spPr bwMode="auto">
              <a:xfrm>
                <a:off x="0" y="0"/>
                <a:ext cx="1166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DE342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3" name="AutoShape 2"/>
              <p:cNvSpPr>
                <a:spLocks/>
              </p:cNvSpPr>
              <p:nvPr/>
            </p:nvSpPr>
            <p:spPr bwMode="auto">
              <a:xfrm>
                <a:off x="688" y="141"/>
                <a:ext cx="480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4" name="AutoShape 3"/>
              <p:cNvSpPr>
                <a:spLocks/>
              </p:cNvSpPr>
              <p:nvPr/>
            </p:nvSpPr>
            <p:spPr bwMode="auto">
              <a:xfrm>
                <a:off x="396" y="0"/>
                <a:ext cx="372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5" name="AutoShape 4"/>
              <p:cNvSpPr>
                <a:spLocks/>
              </p:cNvSpPr>
              <p:nvPr/>
            </p:nvSpPr>
            <p:spPr bwMode="auto">
              <a:xfrm>
                <a:off x="0" y="141"/>
                <a:ext cx="479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6" name="AutoShape 5"/>
              <p:cNvSpPr>
                <a:spLocks/>
              </p:cNvSpPr>
              <p:nvPr/>
            </p:nvSpPr>
            <p:spPr bwMode="auto">
              <a:xfrm>
                <a:off x="425" y="1386"/>
                <a:ext cx="300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7" name="AutoShape 6"/>
              <p:cNvSpPr>
                <a:spLocks/>
              </p:cNvSpPr>
              <p:nvPr/>
            </p:nvSpPr>
            <p:spPr bwMode="auto">
              <a:xfrm>
                <a:off x="436" y="1547"/>
                <a:ext cx="295" cy="2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8" name="Line 7"/>
              <p:cNvSpPr>
                <a:spLocks noChangeShapeType="1"/>
              </p:cNvSpPr>
              <p:nvPr/>
            </p:nvSpPr>
            <p:spPr bwMode="auto">
              <a:xfrm rot="10800000" flipH="1">
                <a:off x="437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9" name="Line 8"/>
              <p:cNvSpPr>
                <a:spLocks noChangeShapeType="1"/>
              </p:cNvSpPr>
              <p:nvPr/>
            </p:nvSpPr>
            <p:spPr bwMode="auto">
              <a:xfrm flipH="1">
                <a:off x="578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0" name="Line 9"/>
              <p:cNvSpPr>
                <a:spLocks noChangeShapeType="1"/>
              </p:cNvSpPr>
              <p:nvPr/>
            </p:nvSpPr>
            <p:spPr bwMode="auto">
              <a:xfrm rot="10800000" flipH="1">
                <a:off x="726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1" name="AutoShape 10"/>
              <p:cNvSpPr>
                <a:spLocks/>
              </p:cNvSpPr>
              <p:nvPr/>
            </p:nvSpPr>
            <p:spPr bwMode="auto">
              <a:xfrm>
                <a:off x="580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2" name="AutoShape 11"/>
              <p:cNvSpPr>
                <a:spLocks/>
              </p:cNvSpPr>
              <p:nvPr/>
            </p:nvSpPr>
            <p:spPr bwMode="auto">
              <a:xfrm>
                <a:off x="428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3" name="AutoShape 12"/>
              <p:cNvSpPr>
                <a:spLocks/>
              </p:cNvSpPr>
              <p:nvPr/>
            </p:nvSpPr>
            <p:spPr bwMode="auto">
              <a:xfrm>
                <a:off x="436" y="1740"/>
                <a:ext cx="295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74" name="Rectangle 15"/>
            <p:cNvSpPr>
              <a:spLocks/>
            </p:cNvSpPr>
            <p:nvPr/>
          </p:nvSpPr>
          <p:spPr bwMode="auto">
            <a:xfrm>
              <a:off x="8458200" y="5257800"/>
              <a:ext cx="1503363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12000">
                  <a:solidFill>
                    <a:srgbClr val="61768D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75" name="Rectangle 62"/>
            <p:cNvSpPr>
              <a:spLocks/>
            </p:cNvSpPr>
            <p:nvPr/>
          </p:nvSpPr>
          <p:spPr bwMode="auto">
            <a:xfrm>
              <a:off x="10058442" y="10349592"/>
              <a:ext cx="4259179" cy="1246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项目总结</a:t>
              </a:r>
            </a:p>
          </p:txBody>
        </p:sp>
        <p:sp>
          <p:nvSpPr>
            <p:cNvPr id="32776" name="Rectangle 63"/>
            <p:cNvSpPr>
              <a:spLocks/>
            </p:cNvSpPr>
            <p:nvPr/>
          </p:nvSpPr>
          <p:spPr bwMode="auto">
            <a:xfrm>
              <a:off x="7010400" y="5943600"/>
              <a:ext cx="2120900" cy="214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4000" baseline="-2000">
                  <a:solidFill>
                    <a:srgbClr val="DB125A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77" name="Rectangle 64"/>
            <p:cNvSpPr>
              <a:spLocks/>
            </p:cNvSpPr>
            <p:nvPr/>
          </p:nvSpPr>
          <p:spPr bwMode="auto">
            <a:xfrm rot="-1769247">
              <a:off x="14822488" y="5754688"/>
              <a:ext cx="2316162" cy="231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8" name="Rectangle 65"/>
            <p:cNvSpPr>
              <a:spLocks/>
            </p:cNvSpPr>
            <p:nvPr/>
          </p:nvSpPr>
          <p:spPr bwMode="auto">
            <a:xfrm rot="2109800">
              <a:off x="9185275" y="3019425"/>
              <a:ext cx="16002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9" name="Rectangle 66"/>
            <p:cNvSpPr>
              <a:spLocks/>
            </p:cNvSpPr>
            <p:nvPr/>
          </p:nvSpPr>
          <p:spPr bwMode="auto">
            <a:xfrm rot="-530937">
              <a:off x="6423025" y="4483100"/>
              <a:ext cx="193040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80" name="Rectangle 67"/>
            <p:cNvSpPr>
              <a:spLocks/>
            </p:cNvSpPr>
            <p:nvPr/>
          </p:nvSpPr>
          <p:spPr bwMode="auto">
            <a:xfrm rot="5068530">
              <a:off x="15084425" y="5307013"/>
              <a:ext cx="13081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4400" baseline="-3000">
                  <a:solidFill>
                    <a:srgbClr val="F8A324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81" name="Rectangle 68"/>
            <p:cNvSpPr>
              <a:spLocks/>
            </p:cNvSpPr>
            <p:nvPr/>
          </p:nvSpPr>
          <p:spPr bwMode="auto">
            <a:xfrm>
              <a:off x="14173200" y="3429000"/>
              <a:ext cx="785813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</a:t>
              </a:r>
            </a:p>
          </p:txBody>
        </p:sp>
        <p:sp>
          <p:nvSpPr>
            <p:cNvPr id="32782" name="Rectangle 69"/>
            <p:cNvSpPr>
              <a:spLocks/>
            </p:cNvSpPr>
            <p:nvPr/>
          </p:nvSpPr>
          <p:spPr bwMode="auto">
            <a:xfrm>
              <a:off x="16459200" y="48006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3" name="Rectangle 70"/>
            <p:cNvSpPr>
              <a:spLocks/>
            </p:cNvSpPr>
            <p:nvPr/>
          </p:nvSpPr>
          <p:spPr bwMode="auto">
            <a:xfrm>
              <a:off x="15878175" y="85979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95869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84" name="Rectangle 71"/>
            <p:cNvSpPr>
              <a:spLocks/>
            </p:cNvSpPr>
            <p:nvPr/>
          </p:nvSpPr>
          <p:spPr bwMode="auto">
            <a:xfrm>
              <a:off x="14401800" y="16764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5" name="Rectangle 72"/>
            <p:cNvSpPr>
              <a:spLocks/>
            </p:cNvSpPr>
            <p:nvPr/>
          </p:nvSpPr>
          <p:spPr bwMode="auto">
            <a:xfrm rot="10800000">
              <a:off x="5943600" y="82296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6" name="Rectangle 73"/>
            <p:cNvSpPr>
              <a:spLocks/>
            </p:cNvSpPr>
            <p:nvPr/>
          </p:nvSpPr>
          <p:spPr bwMode="auto">
            <a:xfrm>
              <a:off x="7759700" y="28702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7" name="Rectangle 74"/>
            <p:cNvSpPr>
              <a:spLocks/>
            </p:cNvSpPr>
            <p:nvPr/>
          </p:nvSpPr>
          <p:spPr bwMode="auto">
            <a:xfrm>
              <a:off x="11052175" y="25146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323E4A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grpSp>
          <p:nvGrpSpPr>
            <p:cNvPr id="32788" name="Group 87"/>
            <p:cNvGrpSpPr>
              <a:grpSpLocks/>
            </p:cNvGrpSpPr>
            <p:nvPr/>
          </p:nvGrpSpPr>
          <p:grpSpPr bwMode="auto">
            <a:xfrm>
              <a:off x="9969500" y="1801813"/>
              <a:ext cx="927100" cy="1423987"/>
              <a:chOff x="0" y="0"/>
              <a:chExt cx="583" cy="896"/>
            </a:xfrm>
          </p:grpSpPr>
          <p:sp>
            <p:nvSpPr>
              <p:cNvPr id="32790" name="AutoShape 75"/>
              <p:cNvSpPr>
                <a:spLocks/>
              </p:cNvSpPr>
              <p:nvPr/>
            </p:nvSpPr>
            <p:spPr bwMode="auto">
              <a:xfrm>
                <a:off x="0" y="0"/>
                <a:ext cx="583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4" y="21600"/>
                    </a:lnTo>
                    <a:cubicBezTo>
                      <a:pt x="13234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1" name="AutoShape 76"/>
              <p:cNvSpPr>
                <a:spLocks/>
              </p:cNvSpPr>
              <p:nvPr/>
            </p:nvSpPr>
            <p:spPr bwMode="auto">
              <a:xfrm>
                <a:off x="344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2" name="AutoShape 77"/>
              <p:cNvSpPr>
                <a:spLocks/>
              </p:cNvSpPr>
              <p:nvPr/>
            </p:nvSpPr>
            <p:spPr bwMode="auto">
              <a:xfrm>
                <a:off x="198" y="0"/>
                <a:ext cx="186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3" name="AutoShape 78"/>
              <p:cNvSpPr>
                <a:spLocks/>
              </p:cNvSpPr>
              <p:nvPr/>
            </p:nvSpPr>
            <p:spPr bwMode="auto">
              <a:xfrm>
                <a:off x="0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4" name="AutoShape 79"/>
              <p:cNvSpPr>
                <a:spLocks/>
              </p:cNvSpPr>
              <p:nvPr/>
            </p:nvSpPr>
            <p:spPr bwMode="auto">
              <a:xfrm>
                <a:off x="212" y="693"/>
                <a:ext cx="150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5" name="AutoShape 80"/>
              <p:cNvSpPr>
                <a:spLocks/>
              </p:cNvSpPr>
              <p:nvPr/>
            </p:nvSpPr>
            <p:spPr bwMode="auto">
              <a:xfrm>
                <a:off x="218" y="773"/>
                <a:ext cx="147" cy="12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6" name="Line 81"/>
              <p:cNvSpPr>
                <a:spLocks noChangeShapeType="1"/>
              </p:cNvSpPr>
              <p:nvPr/>
            </p:nvSpPr>
            <p:spPr bwMode="auto">
              <a:xfrm rot="10800000" flipH="1">
                <a:off x="218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7" name="Line 82"/>
              <p:cNvSpPr>
                <a:spLocks noChangeShapeType="1"/>
              </p:cNvSpPr>
              <p:nvPr/>
            </p:nvSpPr>
            <p:spPr bwMode="auto">
              <a:xfrm flipH="1">
                <a:off x="289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8" name="Line 83"/>
              <p:cNvSpPr>
                <a:spLocks noChangeShapeType="1"/>
              </p:cNvSpPr>
              <p:nvPr/>
            </p:nvSpPr>
            <p:spPr bwMode="auto">
              <a:xfrm rot="10800000" flipH="1">
                <a:off x="363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9" name="AutoShape 84"/>
              <p:cNvSpPr>
                <a:spLocks/>
              </p:cNvSpPr>
              <p:nvPr/>
            </p:nvSpPr>
            <p:spPr bwMode="auto">
              <a:xfrm>
                <a:off x="290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0" name="AutoShape 85"/>
              <p:cNvSpPr>
                <a:spLocks/>
              </p:cNvSpPr>
              <p:nvPr/>
            </p:nvSpPr>
            <p:spPr bwMode="auto">
              <a:xfrm>
                <a:off x="214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1" name="AutoShape 86"/>
              <p:cNvSpPr>
                <a:spLocks/>
              </p:cNvSpPr>
              <p:nvPr/>
            </p:nvSpPr>
            <p:spPr bwMode="auto">
              <a:xfrm>
                <a:off x="218" y="870"/>
                <a:ext cx="147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89" name="Rectangle 88"/>
            <p:cNvSpPr>
              <a:spLocks/>
            </p:cNvSpPr>
            <p:nvPr/>
          </p:nvSpPr>
          <p:spPr bwMode="auto">
            <a:xfrm>
              <a:off x="13203238" y="8305800"/>
              <a:ext cx="871537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</a:t>
              </a:r>
            </a:p>
          </p:txBody>
        </p:sp>
      </p:grpSp>
      <p:sp>
        <p:nvSpPr>
          <p:cNvPr id="32771" name="Rectangle 61"/>
          <p:cNvSpPr>
            <a:spLocks/>
          </p:cNvSpPr>
          <p:nvPr/>
        </p:nvSpPr>
        <p:spPr bwMode="auto">
          <a:xfrm>
            <a:off x="6629400" y="13716000"/>
            <a:ext cx="11493500" cy="3657600"/>
          </a:xfrm>
          <a:prstGeom prst="rect">
            <a:avLst/>
          </a:prstGeom>
          <a:solidFill>
            <a:srgbClr val="818B9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成员总结</a:t>
            </a:r>
          </a:p>
        </p:txBody>
      </p:sp>
      <p:grpSp>
        <p:nvGrpSpPr>
          <p:cNvPr id="35850" name="Group 91"/>
          <p:cNvGrpSpPr>
            <a:grpSpLocks/>
          </p:cNvGrpSpPr>
          <p:nvPr/>
        </p:nvGrpSpPr>
        <p:grpSpPr bwMode="auto">
          <a:xfrm rot="-59999">
            <a:off x="20360254" y="1186814"/>
            <a:ext cx="4190450" cy="3908280"/>
            <a:chOff x="0" y="0"/>
            <a:chExt cx="2551" cy="2368"/>
          </a:xfrm>
        </p:grpSpPr>
        <p:grpSp>
          <p:nvGrpSpPr>
            <p:cNvPr id="37024" name="Group 8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7032" name="AutoShape 4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3" name="AutoShape 4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4" name="AutoShape 4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5" name="AutoShape 5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6" name="AutoShape 5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7" name="AutoShape 5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8" name="AutoShape 5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9" name="AutoShape 5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0" name="AutoShape 5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1" name="AutoShape 5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2" name="AutoShape 5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3" name="AutoShape 5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4" name="AutoShape 5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5" name="AutoShape 6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6" name="AutoShape 6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7" name="AutoShape 6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8" name="AutoShape 6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9" name="AutoShape 6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0" name="AutoShape 6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1" name="AutoShape 6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2" name="AutoShape 6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3" name="AutoShape 6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4" name="AutoShape 6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5" name="AutoShape 7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6" name="AutoShape 7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7" name="AutoShape 7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8" name="AutoShape 7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9" name="AutoShape 7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0" name="AutoShape 7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1" name="AutoShape 7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2" name="AutoShape 7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3" name="AutoShape 7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4" name="AutoShape 7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65" name="Group 8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66" name="AutoShape 8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67" name="AutoShape 8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025" name="Group 8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7030" name="AutoShape 8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1" name="AutoShape 8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7026" name="Group 9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7027" name="AutoShape 8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8" name="AutoShape 8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9" name="AutoShape 8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1" name="Group 136"/>
          <p:cNvGrpSpPr>
            <a:grpSpLocks/>
          </p:cNvGrpSpPr>
          <p:nvPr/>
        </p:nvGrpSpPr>
        <p:grpSpPr bwMode="auto">
          <a:xfrm rot="-59999">
            <a:off x="20232156" y="9775746"/>
            <a:ext cx="4051300" cy="3759200"/>
            <a:chOff x="0" y="0"/>
            <a:chExt cx="2551" cy="2368"/>
          </a:xfrm>
        </p:grpSpPr>
        <p:grpSp>
          <p:nvGrpSpPr>
            <p:cNvPr id="36980" name="Group 128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88" name="AutoShape 92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9" name="AutoShape 93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0" name="AutoShape 94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1" name="AutoShape 95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2" name="AutoShape 96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3" name="AutoShape 97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4" name="AutoShape 98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5" name="AutoShape 99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6" name="AutoShape 100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7" name="AutoShape 101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8" name="AutoShape 102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9" name="AutoShape 103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0" name="AutoShape 104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1" name="AutoShape 105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2" name="AutoShape 106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3" name="AutoShape 107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4" name="AutoShape 108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5" name="AutoShape 109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6" name="AutoShape 110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7" name="AutoShape 111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8" name="AutoShape 112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9" name="AutoShape 113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0" name="AutoShape 114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1" name="AutoShape 115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2" name="AutoShape 116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3" name="AutoShape 117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4" name="AutoShape 118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5" name="AutoShape 119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6" name="AutoShape 120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7" name="AutoShape 121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8" name="AutoShape 122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9" name="AutoShape 123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0" name="AutoShape 124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21" name="Group 127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22" name="AutoShape 125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23" name="AutoShape 126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81" name="Group 131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86" name="AutoShape 129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7" name="AutoShape 130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82" name="Group 135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83" name="AutoShape 132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4" name="AutoShape 133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5" name="AutoShape 134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2" name="Group 181"/>
          <p:cNvGrpSpPr>
            <a:grpSpLocks/>
          </p:cNvGrpSpPr>
          <p:nvPr/>
        </p:nvGrpSpPr>
        <p:grpSpPr bwMode="auto">
          <a:xfrm rot="-59999">
            <a:off x="20186651" y="5548453"/>
            <a:ext cx="4051300" cy="3759200"/>
            <a:chOff x="0" y="0"/>
            <a:chExt cx="2551" cy="2368"/>
          </a:xfrm>
        </p:grpSpPr>
        <p:grpSp>
          <p:nvGrpSpPr>
            <p:cNvPr id="36936" name="Group 17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44" name="AutoShape 13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5" name="AutoShape 13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6" name="AutoShape 13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7" name="AutoShape 14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8" name="AutoShape 14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9" name="AutoShape 14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0" name="AutoShape 14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1" name="AutoShape 14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2" name="AutoShape 14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3" name="AutoShape 14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4" name="AutoShape 14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5" name="AutoShape 14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6" name="AutoShape 14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7" name="AutoShape 15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8" name="AutoShape 15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9" name="AutoShape 15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0" name="AutoShape 15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1" name="AutoShape 15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2" name="AutoShape 15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3" name="AutoShape 15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4" name="AutoShape 15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5" name="AutoShape 15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6" name="AutoShape 15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7" name="AutoShape 16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8" name="AutoShape 16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9" name="AutoShape 16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0" name="AutoShape 16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1" name="AutoShape 16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2" name="AutoShape 16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3" name="AutoShape 16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4" name="AutoShape 16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5" name="AutoShape 16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6" name="AutoShape 16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6977" name="Group 17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6978" name="AutoShape 17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79" name="AutoShape 17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37" name="Group 17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42" name="AutoShape 17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3" name="AutoShape 17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38" name="Group 18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39" name="AutoShape 17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0" name="AutoShape 17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1" name="AutoShape 17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44" name="Group 1"/>
          <p:cNvGrpSpPr>
            <a:grpSpLocks/>
          </p:cNvGrpSpPr>
          <p:nvPr/>
        </p:nvGrpSpPr>
        <p:grpSpPr bwMode="auto">
          <a:xfrm>
            <a:off x="695802" y="2617634"/>
            <a:ext cx="7251502" cy="7904573"/>
            <a:chOff x="1473200" y="3995327"/>
            <a:chExt cx="8587361" cy="7904573"/>
          </a:xfrm>
        </p:grpSpPr>
        <p:sp>
          <p:nvSpPr>
            <p:cNvPr id="36873" name="Rectangle 242"/>
            <p:cNvSpPr>
              <a:spLocks/>
            </p:cNvSpPr>
            <p:nvPr/>
          </p:nvSpPr>
          <p:spPr bwMode="auto">
            <a:xfrm>
              <a:off x="2453261" y="399532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96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汪诗怡</a:t>
              </a:r>
              <a:endParaRPr 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36875" name="Rectangle 244"/>
            <p:cNvSpPr>
              <a:spLocks/>
            </p:cNvSpPr>
            <p:nvPr/>
          </p:nvSpPr>
          <p:spPr bwMode="auto">
            <a:xfrm>
              <a:off x="1473200" y="8890000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r"/>
              <a:endParaRPr lang="en-US" sz="2400" dirty="0">
                <a:solidFill>
                  <a:srgbClr val="BFBFB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sp>
        <p:nvSpPr>
          <p:cNvPr id="260" name="Rectangle 242">
            <a:extLst>
              <a:ext uri="{FF2B5EF4-FFF2-40B4-BE49-F238E27FC236}">
                <a16:creationId xmlns:a16="http://schemas.microsoft.com/office/drawing/2014/main" id="{B1F6F87A-74AA-4D8C-886B-6DF633012056}"/>
              </a:ext>
            </a:extLst>
          </p:cNvPr>
          <p:cNvSpPr>
            <a:spLocks/>
          </p:cNvSpPr>
          <p:nvPr/>
        </p:nvSpPr>
        <p:spPr bwMode="auto">
          <a:xfrm>
            <a:off x="7815800" y="2617634"/>
            <a:ext cx="6604449" cy="257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王淑慧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65" name="Rectangle 242">
            <a:extLst>
              <a:ext uri="{FF2B5EF4-FFF2-40B4-BE49-F238E27FC236}">
                <a16:creationId xmlns:a16="http://schemas.microsoft.com/office/drawing/2014/main" id="{8B99CA4A-75C1-4B30-9E9C-206ABEC34251}"/>
              </a:ext>
            </a:extLst>
          </p:cNvPr>
          <p:cNvSpPr>
            <a:spLocks/>
          </p:cNvSpPr>
          <p:nvPr/>
        </p:nvSpPr>
        <p:spPr bwMode="auto">
          <a:xfrm>
            <a:off x="14072390" y="2474082"/>
            <a:ext cx="6423900" cy="278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马易安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314" name="Line 245">
            <a:extLst>
              <a:ext uri="{FF2B5EF4-FFF2-40B4-BE49-F238E27FC236}">
                <a16:creationId xmlns:a16="http://schemas.microsoft.com/office/drawing/2014/main" id="{C149DB07-F7FE-408A-9501-559A291A7D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7496" y="4861056"/>
            <a:ext cx="18492472" cy="2876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5" name="Line 245">
            <a:extLst>
              <a:ext uri="{FF2B5EF4-FFF2-40B4-BE49-F238E27FC236}">
                <a16:creationId xmlns:a16="http://schemas.microsoft.com/office/drawing/2014/main" id="{4EA7276F-D774-4CEF-8C3E-C908D7223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5173" y="2935523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6" name="Line 245">
            <a:extLst>
              <a:ext uri="{FF2B5EF4-FFF2-40B4-BE49-F238E27FC236}">
                <a16:creationId xmlns:a16="http://schemas.microsoft.com/office/drawing/2014/main" id="{3F1D554A-32E9-4C30-8FCB-7C6591714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86793" y="2842931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" name="Line 245">
            <a:extLst>
              <a:ext uri="{FF2B5EF4-FFF2-40B4-BE49-F238E27FC236}">
                <a16:creationId xmlns:a16="http://schemas.microsoft.com/office/drawing/2014/main" id="{848CA629-468A-452B-880B-8A0E89D90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2309" y="2893479"/>
            <a:ext cx="18553273" cy="950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8" name="Line 245">
            <a:extLst>
              <a:ext uri="{FF2B5EF4-FFF2-40B4-BE49-F238E27FC236}">
                <a16:creationId xmlns:a16="http://schemas.microsoft.com/office/drawing/2014/main" id="{2E9AFB66-55E6-45E5-9D7F-104C7D25E0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0847" y="2893479"/>
            <a:ext cx="26967" cy="12292286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9" name="Line 245">
            <a:extLst>
              <a:ext uri="{FF2B5EF4-FFF2-40B4-BE49-F238E27FC236}">
                <a16:creationId xmlns:a16="http://schemas.microsoft.com/office/drawing/2014/main" id="{F3D74C04-6878-4119-8477-0CB99F451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044" y="2848748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小组分工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5" name="Group 136">
            <a:extLst>
              <a:ext uri="{FF2B5EF4-FFF2-40B4-BE49-F238E27FC236}">
                <a16:creationId xmlns:a16="http://schemas.microsoft.com/office/drawing/2014/main" id="{1F6275BE-6CEF-4961-87C2-D745886561EC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65835" y="9978232"/>
            <a:ext cx="3572294" cy="2739292"/>
            <a:chOff x="0" y="0"/>
            <a:chExt cx="2551" cy="2368"/>
          </a:xfrm>
        </p:grpSpPr>
        <p:grpSp>
          <p:nvGrpSpPr>
            <p:cNvPr id="36" name="Group 128">
              <a:extLst>
                <a:ext uri="{FF2B5EF4-FFF2-40B4-BE49-F238E27FC236}">
                  <a16:creationId xmlns:a16="http://schemas.microsoft.com/office/drawing/2014/main" id="{5CB60C97-E3DB-42CB-8D47-624EEC01316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44" name="AutoShape 92">
                <a:extLst>
                  <a:ext uri="{FF2B5EF4-FFF2-40B4-BE49-F238E27FC236}">
                    <a16:creationId xmlns:a16="http://schemas.microsoft.com/office/drawing/2014/main" id="{05FCC524-D6F0-4FB2-A1D8-B581053E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93">
                <a:extLst>
                  <a:ext uri="{FF2B5EF4-FFF2-40B4-BE49-F238E27FC236}">
                    <a16:creationId xmlns:a16="http://schemas.microsoft.com/office/drawing/2014/main" id="{08961192-20F3-45FD-8AEE-CBB28BB5C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94">
                <a:extLst>
                  <a:ext uri="{FF2B5EF4-FFF2-40B4-BE49-F238E27FC236}">
                    <a16:creationId xmlns:a16="http://schemas.microsoft.com/office/drawing/2014/main" id="{9191984B-DCC2-4D87-B4DB-CE5493FEB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95">
                <a:extLst>
                  <a:ext uri="{FF2B5EF4-FFF2-40B4-BE49-F238E27FC236}">
                    <a16:creationId xmlns:a16="http://schemas.microsoft.com/office/drawing/2014/main" id="{6105A802-BE27-4251-BC46-F37525334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96">
                <a:extLst>
                  <a:ext uri="{FF2B5EF4-FFF2-40B4-BE49-F238E27FC236}">
                    <a16:creationId xmlns:a16="http://schemas.microsoft.com/office/drawing/2014/main" id="{66AD0707-BB90-42E6-A9F9-49C533BF8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AutoShape 97">
                <a:extLst>
                  <a:ext uri="{FF2B5EF4-FFF2-40B4-BE49-F238E27FC236}">
                    <a16:creationId xmlns:a16="http://schemas.microsoft.com/office/drawing/2014/main" id="{3C9F8B5F-E8FE-4309-9D90-DF5A827E7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0" name="AutoShape 98">
                <a:extLst>
                  <a:ext uri="{FF2B5EF4-FFF2-40B4-BE49-F238E27FC236}">
                    <a16:creationId xmlns:a16="http://schemas.microsoft.com/office/drawing/2014/main" id="{FA39659D-9BAE-4A36-998F-702E8FD1A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AutoShape 99">
                <a:extLst>
                  <a:ext uri="{FF2B5EF4-FFF2-40B4-BE49-F238E27FC236}">
                    <a16:creationId xmlns:a16="http://schemas.microsoft.com/office/drawing/2014/main" id="{42141706-57C7-4AA0-94B0-E03D920CE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AutoShape 100">
                <a:extLst>
                  <a:ext uri="{FF2B5EF4-FFF2-40B4-BE49-F238E27FC236}">
                    <a16:creationId xmlns:a16="http://schemas.microsoft.com/office/drawing/2014/main" id="{784F56F8-7A6B-4ACB-8A5E-8FE9E21C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AutoShape 101">
                <a:extLst>
                  <a:ext uri="{FF2B5EF4-FFF2-40B4-BE49-F238E27FC236}">
                    <a16:creationId xmlns:a16="http://schemas.microsoft.com/office/drawing/2014/main" id="{B713111F-2E09-4CCB-B5C0-079BB70C5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" name="AutoShape 102">
                <a:extLst>
                  <a:ext uri="{FF2B5EF4-FFF2-40B4-BE49-F238E27FC236}">
                    <a16:creationId xmlns:a16="http://schemas.microsoft.com/office/drawing/2014/main" id="{70DF68B0-EC97-4ABB-9E2D-2BAC76A69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103">
                <a:extLst>
                  <a:ext uri="{FF2B5EF4-FFF2-40B4-BE49-F238E27FC236}">
                    <a16:creationId xmlns:a16="http://schemas.microsoft.com/office/drawing/2014/main" id="{F8A46C48-F595-4814-B7D8-FCA03D5B6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AutoShape 104">
                <a:extLst>
                  <a:ext uri="{FF2B5EF4-FFF2-40B4-BE49-F238E27FC236}">
                    <a16:creationId xmlns:a16="http://schemas.microsoft.com/office/drawing/2014/main" id="{A125A1F7-388B-48A1-81F8-13CEFE3E7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105">
                <a:extLst>
                  <a:ext uri="{FF2B5EF4-FFF2-40B4-BE49-F238E27FC236}">
                    <a16:creationId xmlns:a16="http://schemas.microsoft.com/office/drawing/2014/main" id="{06F54DD6-AB82-4CBA-A639-32848340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AutoShape 106">
                <a:extLst>
                  <a:ext uri="{FF2B5EF4-FFF2-40B4-BE49-F238E27FC236}">
                    <a16:creationId xmlns:a16="http://schemas.microsoft.com/office/drawing/2014/main" id="{20DF8FAF-4008-421A-ABE8-0B1F2E1BA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07">
                <a:extLst>
                  <a:ext uri="{FF2B5EF4-FFF2-40B4-BE49-F238E27FC236}">
                    <a16:creationId xmlns:a16="http://schemas.microsoft.com/office/drawing/2014/main" id="{2567F027-2FD2-41F8-87D1-781E0669C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08">
                <a:extLst>
                  <a:ext uri="{FF2B5EF4-FFF2-40B4-BE49-F238E27FC236}">
                    <a16:creationId xmlns:a16="http://schemas.microsoft.com/office/drawing/2014/main" id="{14F930FC-D669-4813-B6D8-567848C8B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09">
                <a:extLst>
                  <a:ext uri="{FF2B5EF4-FFF2-40B4-BE49-F238E27FC236}">
                    <a16:creationId xmlns:a16="http://schemas.microsoft.com/office/drawing/2014/main" id="{1023E246-0BDD-422F-8C4A-1ABD930D3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110">
                <a:extLst>
                  <a:ext uri="{FF2B5EF4-FFF2-40B4-BE49-F238E27FC236}">
                    <a16:creationId xmlns:a16="http://schemas.microsoft.com/office/drawing/2014/main" id="{8F18C6DE-3D92-4227-BE7D-BA70FD71E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111">
                <a:extLst>
                  <a:ext uri="{FF2B5EF4-FFF2-40B4-BE49-F238E27FC236}">
                    <a16:creationId xmlns:a16="http://schemas.microsoft.com/office/drawing/2014/main" id="{3982958B-E8A1-4941-9447-184106785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112">
                <a:extLst>
                  <a:ext uri="{FF2B5EF4-FFF2-40B4-BE49-F238E27FC236}">
                    <a16:creationId xmlns:a16="http://schemas.microsoft.com/office/drawing/2014/main" id="{D442F8A3-122B-46D0-AC42-62AB02ED7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113">
                <a:extLst>
                  <a:ext uri="{FF2B5EF4-FFF2-40B4-BE49-F238E27FC236}">
                    <a16:creationId xmlns:a16="http://schemas.microsoft.com/office/drawing/2014/main" id="{F6E9837E-382A-48FB-93D0-D0C582DC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114">
                <a:extLst>
                  <a:ext uri="{FF2B5EF4-FFF2-40B4-BE49-F238E27FC236}">
                    <a16:creationId xmlns:a16="http://schemas.microsoft.com/office/drawing/2014/main" id="{80432EB4-4F84-4B65-B5E5-0E947CBED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115">
                <a:extLst>
                  <a:ext uri="{FF2B5EF4-FFF2-40B4-BE49-F238E27FC236}">
                    <a16:creationId xmlns:a16="http://schemas.microsoft.com/office/drawing/2014/main" id="{CEB998BD-2663-4B08-95A2-CDFB40FE9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116">
                <a:extLst>
                  <a:ext uri="{FF2B5EF4-FFF2-40B4-BE49-F238E27FC236}">
                    <a16:creationId xmlns:a16="http://schemas.microsoft.com/office/drawing/2014/main" id="{0643188D-4100-49C6-AB48-DBDD389D9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117">
                <a:extLst>
                  <a:ext uri="{FF2B5EF4-FFF2-40B4-BE49-F238E27FC236}">
                    <a16:creationId xmlns:a16="http://schemas.microsoft.com/office/drawing/2014/main" id="{B586CDDE-9D4D-42EC-BB1F-77BD4CA5B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118">
                <a:extLst>
                  <a:ext uri="{FF2B5EF4-FFF2-40B4-BE49-F238E27FC236}">
                    <a16:creationId xmlns:a16="http://schemas.microsoft.com/office/drawing/2014/main" id="{681F6205-F5D3-41E4-BD6A-983D673D7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119">
                <a:extLst>
                  <a:ext uri="{FF2B5EF4-FFF2-40B4-BE49-F238E27FC236}">
                    <a16:creationId xmlns:a16="http://schemas.microsoft.com/office/drawing/2014/main" id="{4A4D9D04-B1EE-4F2D-A777-1626FB5A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120">
                <a:extLst>
                  <a:ext uri="{FF2B5EF4-FFF2-40B4-BE49-F238E27FC236}">
                    <a16:creationId xmlns:a16="http://schemas.microsoft.com/office/drawing/2014/main" id="{8C839088-3E4F-480B-AC39-704D2A44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121">
                <a:extLst>
                  <a:ext uri="{FF2B5EF4-FFF2-40B4-BE49-F238E27FC236}">
                    <a16:creationId xmlns:a16="http://schemas.microsoft.com/office/drawing/2014/main" id="{105EAEF1-9F80-4BCE-BF7C-F7532953C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122">
                <a:extLst>
                  <a:ext uri="{FF2B5EF4-FFF2-40B4-BE49-F238E27FC236}">
                    <a16:creationId xmlns:a16="http://schemas.microsoft.com/office/drawing/2014/main" id="{5A2373A6-562D-491F-9170-DEB73AF9F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123">
                <a:extLst>
                  <a:ext uri="{FF2B5EF4-FFF2-40B4-BE49-F238E27FC236}">
                    <a16:creationId xmlns:a16="http://schemas.microsoft.com/office/drawing/2014/main" id="{63521616-15E1-4BF7-B318-B53A09A8B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124">
                <a:extLst>
                  <a:ext uri="{FF2B5EF4-FFF2-40B4-BE49-F238E27FC236}">
                    <a16:creationId xmlns:a16="http://schemas.microsoft.com/office/drawing/2014/main" id="{53911D24-321E-4BB3-A06D-D50E08A27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77" name="Group 127">
                <a:extLst>
                  <a:ext uri="{FF2B5EF4-FFF2-40B4-BE49-F238E27FC236}">
                    <a16:creationId xmlns:a16="http://schemas.microsoft.com/office/drawing/2014/main" id="{5B3B270F-EE23-4C71-9C40-4A0C0178A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78" name="AutoShape 125">
                  <a:extLst>
                    <a:ext uri="{FF2B5EF4-FFF2-40B4-BE49-F238E27FC236}">
                      <a16:creationId xmlns:a16="http://schemas.microsoft.com/office/drawing/2014/main" id="{45020197-A60E-400D-B8A3-6CCDCC7B9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9" name="AutoShape 126">
                  <a:extLst>
                    <a:ext uri="{FF2B5EF4-FFF2-40B4-BE49-F238E27FC236}">
                      <a16:creationId xmlns:a16="http://schemas.microsoft.com/office/drawing/2014/main" id="{AD9F7CBB-78DA-4CF4-A840-E0DAF622C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" name="Group 131">
              <a:extLst>
                <a:ext uri="{FF2B5EF4-FFF2-40B4-BE49-F238E27FC236}">
                  <a16:creationId xmlns:a16="http://schemas.microsoft.com/office/drawing/2014/main" id="{540A8568-750B-44C3-B537-6D90E0425DAE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42" name="AutoShape 129">
                <a:extLst>
                  <a:ext uri="{FF2B5EF4-FFF2-40B4-BE49-F238E27FC236}">
                    <a16:creationId xmlns:a16="http://schemas.microsoft.com/office/drawing/2014/main" id="{4FC0C9BB-03B9-45CE-8740-2554334EFF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130">
                <a:extLst>
                  <a:ext uri="{FF2B5EF4-FFF2-40B4-BE49-F238E27FC236}">
                    <a16:creationId xmlns:a16="http://schemas.microsoft.com/office/drawing/2014/main" id="{DD4133DF-7391-4D6B-9DFB-B45F9C1FCED2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8" name="Group 135">
              <a:extLst>
                <a:ext uri="{FF2B5EF4-FFF2-40B4-BE49-F238E27FC236}">
                  <a16:creationId xmlns:a16="http://schemas.microsoft.com/office/drawing/2014/main" id="{0AB0C7C6-90C8-4478-B2A1-BE02403C2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9" name="AutoShape 132">
                <a:extLst>
                  <a:ext uri="{FF2B5EF4-FFF2-40B4-BE49-F238E27FC236}">
                    <a16:creationId xmlns:a16="http://schemas.microsoft.com/office/drawing/2014/main" id="{FD914708-0C3F-4BCB-A9ED-9772677530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133">
                <a:extLst>
                  <a:ext uri="{FF2B5EF4-FFF2-40B4-BE49-F238E27FC236}">
                    <a16:creationId xmlns:a16="http://schemas.microsoft.com/office/drawing/2014/main" id="{09DAC228-41C3-451E-AD14-FDDBB73F6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134">
                <a:extLst>
                  <a:ext uri="{FF2B5EF4-FFF2-40B4-BE49-F238E27FC236}">
                    <a16:creationId xmlns:a16="http://schemas.microsoft.com/office/drawing/2014/main" id="{27D3D509-8F4C-459F-86DD-DB187E1B23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80" name="Group 181">
            <a:extLst>
              <a:ext uri="{FF2B5EF4-FFF2-40B4-BE49-F238E27FC236}">
                <a16:creationId xmlns:a16="http://schemas.microsoft.com/office/drawing/2014/main" id="{77B04D44-45C2-4E54-BF08-B45206D8E0A0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97326" y="6243071"/>
            <a:ext cx="3572294" cy="2739292"/>
            <a:chOff x="0" y="0"/>
            <a:chExt cx="2551" cy="2368"/>
          </a:xfrm>
        </p:grpSpPr>
        <p:grpSp>
          <p:nvGrpSpPr>
            <p:cNvPr id="81" name="Group 173">
              <a:extLst>
                <a:ext uri="{FF2B5EF4-FFF2-40B4-BE49-F238E27FC236}">
                  <a16:creationId xmlns:a16="http://schemas.microsoft.com/office/drawing/2014/main" id="{6FF10B63-00F2-49BE-B4C7-158DE560A0C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89" name="AutoShape 137">
                <a:extLst>
                  <a:ext uri="{FF2B5EF4-FFF2-40B4-BE49-F238E27FC236}">
                    <a16:creationId xmlns:a16="http://schemas.microsoft.com/office/drawing/2014/main" id="{F5822540-C3EC-4176-818D-F7300722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138">
                <a:extLst>
                  <a:ext uri="{FF2B5EF4-FFF2-40B4-BE49-F238E27FC236}">
                    <a16:creationId xmlns:a16="http://schemas.microsoft.com/office/drawing/2014/main" id="{284E2DF8-69FE-4AA7-91C2-D61CA36BA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1" name="AutoShape 139">
                <a:extLst>
                  <a:ext uri="{FF2B5EF4-FFF2-40B4-BE49-F238E27FC236}">
                    <a16:creationId xmlns:a16="http://schemas.microsoft.com/office/drawing/2014/main" id="{334FDEE9-5868-44DD-9A8A-8B1DAB67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" name="AutoShape 140">
                <a:extLst>
                  <a:ext uri="{FF2B5EF4-FFF2-40B4-BE49-F238E27FC236}">
                    <a16:creationId xmlns:a16="http://schemas.microsoft.com/office/drawing/2014/main" id="{B6232F94-50E9-4ED2-B6C0-EEF01F9A9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3" name="AutoShape 141">
                <a:extLst>
                  <a:ext uri="{FF2B5EF4-FFF2-40B4-BE49-F238E27FC236}">
                    <a16:creationId xmlns:a16="http://schemas.microsoft.com/office/drawing/2014/main" id="{4127364F-1561-435D-BF9E-DA637F11F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4" name="AutoShape 142">
                <a:extLst>
                  <a:ext uri="{FF2B5EF4-FFF2-40B4-BE49-F238E27FC236}">
                    <a16:creationId xmlns:a16="http://schemas.microsoft.com/office/drawing/2014/main" id="{2E457657-F81D-405E-84A2-7827F7C85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5" name="AutoShape 143">
                <a:extLst>
                  <a:ext uri="{FF2B5EF4-FFF2-40B4-BE49-F238E27FC236}">
                    <a16:creationId xmlns:a16="http://schemas.microsoft.com/office/drawing/2014/main" id="{1B69523C-FDBB-4F20-8354-D1989AED3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6" name="AutoShape 144">
                <a:extLst>
                  <a:ext uri="{FF2B5EF4-FFF2-40B4-BE49-F238E27FC236}">
                    <a16:creationId xmlns:a16="http://schemas.microsoft.com/office/drawing/2014/main" id="{AA5F0F7C-D0B5-4C5A-A1AA-0CA99A56C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7" name="AutoShape 145">
                <a:extLst>
                  <a:ext uri="{FF2B5EF4-FFF2-40B4-BE49-F238E27FC236}">
                    <a16:creationId xmlns:a16="http://schemas.microsoft.com/office/drawing/2014/main" id="{8EF7C82E-64F1-4BDD-A295-ADA21E7F2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8" name="AutoShape 146">
                <a:extLst>
                  <a:ext uri="{FF2B5EF4-FFF2-40B4-BE49-F238E27FC236}">
                    <a16:creationId xmlns:a16="http://schemas.microsoft.com/office/drawing/2014/main" id="{68B32595-AF1C-430F-B3AE-199820BD1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9" name="AutoShape 147">
                <a:extLst>
                  <a:ext uri="{FF2B5EF4-FFF2-40B4-BE49-F238E27FC236}">
                    <a16:creationId xmlns:a16="http://schemas.microsoft.com/office/drawing/2014/main" id="{07FD8AB0-11A3-4B25-9F05-8CA277559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0" name="AutoShape 148">
                <a:extLst>
                  <a:ext uri="{FF2B5EF4-FFF2-40B4-BE49-F238E27FC236}">
                    <a16:creationId xmlns:a16="http://schemas.microsoft.com/office/drawing/2014/main" id="{00DC6A3A-21F4-4BA2-8C29-AAE5FE63F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1" name="AutoShape 149">
                <a:extLst>
                  <a:ext uri="{FF2B5EF4-FFF2-40B4-BE49-F238E27FC236}">
                    <a16:creationId xmlns:a16="http://schemas.microsoft.com/office/drawing/2014/main" id="{E9B7E9B1-16D1-4DE9-86E7-221EE146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" name="AutoShape 150">
                <a:extLst>
                  <a:ext uri="{FF2B5EF4-FFF2-40B4-BE49-F238E27FC236}">
                    <a16:creationId xmlns:a16="http://schemas.microsoft.com/office/drawing/2014/main" id="{1F53CD42-6458-4450-886C-5BC1F171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3" name="AutoShape 151">
                <a:extLst>
                  <a:ext uri="{FF2B5EF4-FFF2-40B4-BE49-F238E27FC236}">
                    <a16:creationId xmlns:a16="http://schemas.microsoft.com/office/drawing/2014/main" id="{032CE370-C50F-4075-9970-0EE59A670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4" name="AutoShape 152">
                <a:extLst>
                  <a:ext uri="{FF2B5EF4-FFF2-40B4-BE49-F238E27FC236}">
                    <a16:creationId xmlns:a16="http://schemas.microsoft.com/office/drawing/2014/main" id="{7D82E650-D589-4254-9201-398183FF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5" name="AutoShape 153">
                <a:extLst>
                  <a:ext uri="{FF2B5EF4-FFF2-40B4-BE49-F238E27FC236}">
                    <a16:creationId xmlns:a16="http://schemas.microsoft.com/office/drawing/2014/main" id="{92323742-CC93-40AE-845C-D4ECE590B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6" name="AutoShape 154">
                <a:extLst>
                  <a:ext uri="{FF2B5EF4-FFF2-40B4-BE49-F238E27FC236}">
                    <a16:creationId xmlns:a16="http://schemas.microsoft.com/office/drawing/2014/main" id="{793204F2-56F3-48F9-B0F6-E50A7D3D6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7" name="AutoShape 155">
                <a:extLst>
                  <a:ext uri="{FF2B5EF4-FFF2-40B4-BE49-F238E27FC236}">
                    <a16:creationId xmlns:a16="http://schemas.microsoft.com/office/drawing/2014/main" id="{0E2FAEE2-2DC0-4D9A-9FEC-35CE180F8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8" name="AutoShape 156">
                <a:extLst>
                  <a:ext uri="{FF2B5EF4-FFF2-40B4-BE49-F238E27FC236}">
                    <a16:creationId xmlns:a16="http://schemas.microsoft.com/office/drawing/2014/main" id="{36D6026E-56F4-4C0B-90EC-4CE8B9C8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9" name="AutoShape 157">
                <a:extLst>
                  <a:ext uri="{FF2B5EF4-FFF2-40B4-BE49-F238E27FC236}">
                    <a16:creationId xmlns:a16="http://schemas.microsoft.com/office/drawing/2014/main" id="{9B6CB3D1-8C26-4740-9C70-4F0B8827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0" name="AutoShape 158">
                <a:extLst>
                  <a:ext uri="{FF2B5EF4-FFF2-40B4-BE49-F238E27FC236}">
                    <a16:creationId xmlns:a16="http://schemas.microsoft.com/office/drawing/2014/main" id="{1FEAD0CF-1138-4233-B0A6-6E080CFA6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1" name="AutoShape 159">
                <a:extLst>
                  <a:ext uri="{FF2B5EF4-FFF2-40B4-BE49-F238E27FC236}">
                    <a16:creationId xmlns:a16="http://schemas.microsoft.com/office/drawing/2014/main" id="{80C2BEB2-FEE3-4F48-806F-6DE1D8845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" name="AutoShape 160">
                <a:extLst>
                  <a:ext uri="{FF2B5EF4-FFF2-40B4-BE49-F238E27FC236}">
                    <a16:creationId xmlns:a16="http://schemas.microsoft.com/office/drawing/2014/main" id="{636B0B7A-E70C-4BA8-B833-594079CB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" name="AutoShape 161">
                <a:extLst>
                  <a:ext uri="{FF2B5EF4-FFF2-40B4-BE49-F238E27FC236}">
                    <a16:creationId xmlns:a16="http://schemas.microsoft.com/office/drawing/2014/main" id="{3B2684A9-94CE-4E8B-A52D-22FEE26DE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4" name="AutoShape 162">
                <a:extLst>
                  <a:ext uri="{FF2B5EF4-FFF2-40B4-BE49-F238E27FC236}">
                    <a16:creationId xmlns:a16="http://schemas.microsoft.com/office/drawing/2014/main" id="{2F1DD121-57FA-4561-9C9E-146F83474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5" name="AutoShape 163">
                <a:extLst>
                  <a:ext uri="{FF2B5EF4-FFF2-40B4-BE49-F238E27FC236}">
                    <a16:creationId xmlns:a16="http://schemas.microsoft.com/office/drawing/2014/main" id="{A06F27D3-52AA-4E60-9193-5ED1804DA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6" name="AutoShape 164">
                <a:extLst>
                  <a:ext uri="{FF2B5EF4-FFF2-40B4-BE49-F238E27FC236}">
                    <a16:creationId xmlns:a16="http://schemas.microsoft.com/office/drawing/2014/main" id="{FFC42145-54DB-4A27-96AD-B360264EE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7" name="AutoShape 165">
                <a:extLst>
                  <a:ext uri="{FF2B5EF4-FFF2-40B4-BE49-F238E27FC236}">
                    <a16:creationId xmlns:a16="http://schemas.microsoft.com/office/drawing/2014/main" id="{263B6909-65F1-4FE9-8649-D675987B9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8" name="AutoShape 166">
                <a:extLst>
                  <a:ext uri="{FF2B5EF4-FFF2-40B4-BE49-F238E27FC236}">
                    <a16:creationId xmlns:a16="http://schemas.microsoft.com/office/drawing/2014/main" id="{65B4B4C0-A330-49DC-96E5-B6012D7CA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9" name="AutoShape 167">
                <a:extLst>
                  <a:ext uri="{FF2B5EF4-FFF2-40B4-BE49-F238E27FC236}">
                    <a16:creationId xmlns:a16="http://schemas.microsoft.com/office/drawing/2014/main" id="{F77A1A14-B12A-4FCB-AA35-C43667E49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0" name="AutoShape 168">
                <a:extLst>
                  <a:ext uri="{FF2B5EF4-FFF2-40B4-BE49-F238E27FC236}">
                    <a16:creationId xmlns:a16="http://schemas.microsoft.com/office/drawing/2014/main" id="{DF65AD7B-E11F-4A1A-B8A8-37D09668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" name="AutoShape 169">
                <a:extLst>
                  <a:ext uri="{FF2B5EF4-FFF2-40B4-BE49-F238E27FC236}">
                    <a16:creationId xmlns:a16="http://schemas.microsoft.com/office/drawing/2014/main" id="{91E98AAF-108B-410A-981B-C90F165F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22" name="Group 172">
                <a:extLst>
                  <a:ext uri="{FF2B5EF4-FFF2-40B4-BE49-F238E27FC236}">
                    <a16:creationId xmlns:a16="http://schemas.microsoft.com/office/drawing/2014/main" id="{75D7287D-D5F2-4A50-BE66-C8FC3D69F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23" name="AutoShape 170">
                  <a:extLst>
                    <a:ext uri="{FF2B5EF4-FFF2-40B4-BE49-F238E27FC236}">
                      <a16:creationId xmlns:a16="http://schemas.microsoft.com/office/drawing/2014/main" id="{DAE61464-871C-40FE-80E9-E402C658E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4" name="AutoShape 171">
                  <a:extLst>
                    <a:ext uri="{FF2B5EF4-FFF2-40B4-BE49-F238E27FC236}">
                      <a16:creationId xmlns:a16="http://schemas.microsoft.com/office/drawing/2014/main" id="{7B3BB28D-616E-4AD2-8868-389B1FBB1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176">
              <a:extLst>
                <a:ext uri="{FF2B5EF4-FFF2-40B4-BE49-F238E27FC236}">
                  <a16:creationId xmlns:a16="http://schemas.microsoft.com/office/drawing/2014/main" id="{BE5BE382-AA5D-4C8A-A3A4-009D4CD5649B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87" name="AutoShape 174">
                <a:extLst>
                  <a:ext uri="{FF2B5EF4-FFF2-40B4-BE49-F238E27FC236}">
                    <a16:creationId xmlns:a16="http://schemas.microsoft.com/office/drawing/2014/main" id="{EF26F576-8116-4742-8ACA-99556B7CB3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175">
                <a:extLst>
                  <a:ext uri="{FF2B5EF4-FFF2-40B4-BE49-F238E27FC236}">
                    <a16:creationId xmlns:a16="http://schemas.microsoft.com/office/drawing/2014/main" id="{2DBC644A-40A5-4E96-A462-771877596FA5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3" name="Group 180">
              <a:extLst>
                <a:ext uri="{FF2B5EF4-FFF2-40B4-BE49-F238E27FC236}">
                  <a16:creationId xmlns:a16="http://schemas.microsoft.com/office/drawing/2014/main" id="{AAE1459A-EE5A-4049-A384-A314818F6A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84" name="AutoShape 177">
                <a:extLst>
                  <a:ext uri="{FF2B5EF4-FFF2-40B4-BE49-F238E27FC236}">
                    <a16:creationId xmlns:a16="http://schemas.microsoft.com/office/drawing/2014/main" id="{F6922745-AAC2-4AF2-9E28-1DAC84D86E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178">
                <a:extLst>
                  <a:ext uri="{FF2B5EF4-FFF2-40B4-BE49-F238E27FC236}">
                    <a16:creationId xmlns:a16="http://schemas.microsoft.com/office/drawing/2014/main" id="{4F1438A0-5BA5-4A8B-B7A6-D84A771BC42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179">
                <a:extLst>
                  <a:ext uri="{FF2B5EF4-FFF2-40B4-BE49-F238E27FC236}">
                    <a16:creationId xmlns:a16="http://schemas.microsoft.com/office/drawing/2014/main" id="{2139DE92-5A02-44EE-BEDC-7CE7DD4B8A0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25" name="Group 91">
            <a:extLst>
              <a:ext uri="{FF2B5EF4-FFF2-40B4-BE49-F238E27FC236}">
                <a16:creationId xmlns:a16="http://schemas.microsoft.com/office/drawing/2014/main" id="{BE488D05-31F0-4E48-B09B-12C6035326E2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40844" y="2881349"/>
            <a:ext cx="3572294" cy="2739292"/>
            <a:chOff x="0" y="0"/>
            <a:chExt cx="2551" cy="2368"/>
          </a:xfrm>
        </p:grpSpPr>
        <p:grpSp>
          <p:nvGrpSpPr>
            <p:cNvPr id="126" name="Group 83">
              <a:extLst>
                <a:ext uri="{FF2B5EF4-FFF2-40B4-BE49-F238E27FC236}">
                  <a16:creationId xmlns:a16="http://schemas.microsoft.com/office/drawing/2014/main" id="{C7143041-4B12-4947-B1D7-51693A9FD4BA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134" name="AutoShape 47">
                <a:extLst>
                  <a:ext uri="{FF2B5EF4-FFF2-40B4-BE49-F238E27FC236}">
                    <a16:creationId xmlns:a16="http://schemas.microsoft.com/office/drawing/2014/main" id="{A432060E-6E22-4D26-8307-C94D523C5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5" name="AutoShape 48">
                <a:extLst>
                  <a:ext uri="{FF2B5EF4-FFF2-40B4-BE49-F238E27FC236}">
                    <a16:creationId xmlns:a16="http://schemas.microsoft.com/office/drawing/2014/main" id="{8B277B87-D41D-4E23-B314-E5D5F13AE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6" name="AutoShape 49">
                <a:extLst>
                  <a:ext uri="{FF2B5EF4-FFF2-40B4-BE49-F238E27FC236}">
                    <a16:creationId xmlns:a16="http://schemas.microsoft.com/office/drawing/2014/main" id="{F5EF82A6-F7FC-4F7C-A7C6-C84DAA585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7" name="AutoShape 50">
                <a:extLst>
                  <a:ext uri="{FF2B5EF4-FFF2-40B4-BE49-F238E27FC236}">
                    <a16:creationId xmlns:a16="http://schemas.microsoft.com/office/drawing/2014/main" id="{02B3A4D7-6781-4B26-8EE6-A6E0D0C65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8" name="AutoShape 51">
                <a:extLst>
                  <a:ext uri="{FF2B5EF4-FFF2-40B4-BE49-F238E27FC236}">
                    <a16:creationId xmlns:a16="http://schemas.microsoft.com/office/drawing/2014/main" id="{200FDB86-7EF7-44E9-A752-841D1D164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9" name="AutoShape 52">
                <a:extLst>
                  <a:ext uri="{FF2B5EF4-FFF2-40B4-BE49-F238E27FC236}">
                    <a16:creationId xmlns:a16="http://schemas.microsoft.com/office/drawing/2014/main" id="{90DC8B99-B95A-47F3-8504-2FCE96270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0" name="AutoShape 53">
                <a:extLst>
                  <a:ext uri="{FF2B5EF4-FFF2-40B4-BE49-F238E27FC236}">
                    <a16:creationId xmlns:a16="http://schemas.microsoft.com/office/drawing/2014/main" id="{5BB4B039-2258-43D7-BE22-90275399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1" name="AutoShape 54">
                <a:extLst>
                  <a:ext uri="{FF2B5EF4-FFF2-40B4-BE49-F238E27FC236}">
                    <a16:creationId xmlns:a16="http://schemas.microsoft.com/office/drawing/2014/main" id="{0A287500-DA4D-49D8-B132-0450CDB8A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2" name="AutoShape 55">
                <a:extLst>
                  <a:ext uri="{FF2B5EF4-FFF2-40B4-BE49-F238E27FC236}">
                    <a16:creationId xmlns:a16="http://schemas.microsoft.com/office/drawing/2014/main" id="{994F7FFD-ABD4-4FDE-9855-1E1EA209F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3" name="AutoShape 56">
                <a:extLst>
                  <a:ext uri="{FF2B5EF4-FFF2-40B4-BE49-F238E27FC236}">
                    <a16:creationId xmlns:a16="http://schemas.microsoft.com/office/drawing/2014/main" id="{FA57FB19-50A8-4C68-A311-8B785279A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4" name="AutoShape 57">
                <a:extLst>
                  <a:ext uri="{FF2B5EF4-FFF2-40B4-BE49-F238E27FC236}">
                    <a16:creationId xmlns:a16="http://schemas.microsoft.com/office/drawing/2014/main" id="{B448B132-3CAF-4E65-B48B-E81365060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5" name="AutoShape 58">
                <a:extLst>
                  <a:ext uri="{FF2B5EF4-FFF2-40B4-BE49-F238E27FC236}">
                    <a16:creationId xmlns:a16="http://schemas.microsoft.com/office/drawing/2014/main" id="{CD99544A-C2FB-4B03-B8D9-273ABAEF9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6" name="AutoShape 59">
                <a:extLst>
                  <a:ext uri="{FF2B5EF4-FFF2-40B4-BE49-F238E27FC236}">
                    <a16:creationId xmlns:a16="http://schemas.microsoft.com/office/drawing/2014/main" id="{A7DA68B3-C9CA-4F4C-987E-017C536F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7" name="AutoShape 60">
                <a:extLst>
                  <a:ext uri="{FF2B5EF4-FFF2-40B4-BE49-F238E27FC236}">
                    <a16:creationId xmlns:a16="http://schemas.microsoft.com/office/drawing/2014/main" id="{C23A5C69-4F5B-4E5F-A552-171435D4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8" name="AutoShape 61">
                <a:extLst>
                  <a:ext uri="{FF2B5EF4-FFF2-40B4-BE49-F238E27FC236}">
                    <a16:creationId xmlns:a16="http://schemas.microsoft.com/office/drawing/2014/main" id="{360EAF5D-56DF-41D8-8AC9-BE80EB96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9" name="AutoShape 62">
                <a:extLst>
                  <a:ext uri="{FF2B5EF4-FFF2-40B4-BE49-F238E27FC236}">
                    <a16:creationId xmlns:a16="http://schemas.microsoft.com/office/drawing/2014/main" id="{6744E1AA-A10B-46E6-96BE-63556BF6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0" name="AutoShape 63">
                <a:extLst>
                  <a:ext uri="{FF2B5EF4-FFF2-40B4-BE49-F238E27FC236}">
                    <a16:creationId xmlns:a16="http://schemas.microsoft.com/office/drawing/2014/main" id="{040C4810-784E-4BA1-8770-1FA6D199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1" name="AutoShape 64">
                <a:extLst>
                  <a:ext uri="{FF2B5EF4-FFF2-40B4-BE49-F238E27FC236}">
                    <a16:creationId xmlns:a16="http://schemas.microsoft.com/office/drawing/2014/main" id="{8BFCDC17-20BF-4DFC-81BD-0F739A308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2" name="AutoShape 65">
                <a:extLst>
                  <a:ext uri="{FF2B5EF4-FFF2-40B4-BE49-F238E27FC236}">
                    <a16:creationId xmlns:a16="http://schemas.microsoft.com/office/drawing/2014/main" id="{B8A90200-DFD3-4710-97AF-5A367DA7A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" name="AutoShape 66">
                <a:extLst>
                  <a:ext uri="{FF2B5EF4-FFF2-40B4-BE49-F238E27FC236}">
                    <a16:creationId xmlns:a16="http://schemas.microsoft.com/office/drawing/2014/main" id="{8A2B29EE-C159-44FD-B2DA-661AF844E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" name="AutoShape 67">
                <a:extLst>
                  <a:ext uri="{FF2B5EF4-FFF2-40B4-BE49-F238E27FC236}">
                    <a16:creationId xmlns:a16="http://schemas.microsoft.com/office/drawing/2014/main" id="{05612A20-C0F7-4369-8845-33F68429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5" name="AutoShape 68">
                <a:extLst>
                  <a:ext uri="{FF2B5EF4-FFF2-40B4-BE49-F238E27FC236}">
                    <a16:creationId xmlns:a16="http://schemas.microsoft.com/office/drawing/2014/main" id="{8D632D59-8E18-4FBE-95E1-60B205EC4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6" name="AutoShape 69">
                <a:extLst>
                  <a:ext uri="{FF2B5EF4-FFF2-40B4-BE49-F238E27FC236}">
                    <a16:creationId xmlns:a16="http://schemas.microsoft.com/office/drawing/2014/main" id="{CABBFF14-3D28-4C55-B0F6-7D2538453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7" name="AutoShape 70">
                <a:extLst>
                  <a:ext uri="{FF2B5EF4-FFF2-40B4-BE49-F238E27FC236}">
                    <a16:creationId xmlns:a16="http://schemas.microsoft.com/office/drawing/2014/main" id="{EAB328D4-7082-4502-869A-292B1D047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8" name="AutoShape 71">
                <a:extLst>
                  <a:ext uri="{FF2B5EF4-FFF2-40B4-BE49-F238E27FC236}">
                    <a16:creationId xmlns:a16="http://schemas.microsoft.com/office/drawing/2014/main" id="{0210856B-A93A-4506-BFF3-4CB811B8E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9" name="AutoShape 72">
                <a:extLst>
                  <a:ext uri="{FF2B5EF4-FFF2-40B4-BE49-F238E27FC236}">
                    <a16:creationId xmlns:a16="http://schemas.microsoft.com/office/drawing/2014/main" id="{6442FEEF-AD42-4949-91D5-2165EE16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0" name="AutoShape 73">
                <a:extLst>
                  <a:ext uri="{FF2B5EF4-FFF2-40B4-BE49-F238E27FC236}">
                    <a16:creationId xmlns:a16="http://schemas.microsoft.com/office/drawing/2014/main" id="{7491649E-3C70-4AFC-B0A2-F60420F94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1" name="AutoShape 74">
                <a:extLst>
                  <a:ext uri="{FF2B5EF4-FFF2-40B4-BE49-F238E27FC236}">
                    <a16:creationId xmlns:a16="http://schemas.microsoft.com/office/drawing/2014/main" id="{E6AD0A6B-6621-43C1-9DA6-475882B87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2" name="AutoShape 75">
                <a:extLst>
                  <a:ext uri="{FF2B5EF4-FFF2-40B4-BE49-F238E27FC236}">
                    <a16:creationId xmlns:a16="http://schemas.microsoft.com/office/drawing/2014/main" id="{B02A9E67-E0B6-4B40-92F8-F11D62493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3" name="AutoShape 76">
                <a:extLst>
                  <a:ext uri="{FF2B5EF4-FFF2-40B4-BE49-F238E27FC236}">
                    <a16:creationId xmlns:a16="http://schemas.microsoft.com/office/drawing/2014/main" id="{309007F0-76EC-46FA-859C-521BF61B4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" name="AutoShape 77">
                <a:extLst>
                  <a:ext uri="{FF2B5EF4-FFF2-40B4-BE49-F238E27FC236}">
                    <a16:creationId xmlns:a16="http://schemas.microsoft.com/office/drawing/2014/main" id="{7C53974D-EBCE-4BDF-9D4C-8AA142831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5" name="AutoShape 78">
                <a:extLst>
                  <a:ext uri="{FF2B5EF4-FFF2-40B4-BE49-F238E27FC236}">
                    <a16:creationId xmlns:a16="http://schemas.microsoft.com/office/drawing/2014/main" id="{811B1BAE-9C34-4293-9890-E8185830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6" name="AutoShape 79">
                <a:extLst>
                  <a:ext uri="{FF2B5EF4-FFF2-40B4-BE49-F238E27FC236}">
                    <a16:creationId xmlns:a16="http://schemas.microsoft.com/office/drawing/2014/main" id="{838A8289-3D40-41B3-9897-9148D812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67" name="Group 82">
                <a:extLst>
                  <a:ext uri="{FF2B5EF4-FFF2-40B4-BE49-F238E27FC236}">
                    <a16:creationId xmlns:a16="http://schemas.microsoft.com/office/drawing/2014/main" id="{F548E477-FD8D-460B-A69E-FF2E292B09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68" name="AutoShape 80">
                  <a:extLst>
                    <a:ext uri="{FF2B5EF4-FFF2-40B4-BE49-F238E27FC236}">
                      <a16:creationId xmlns:a16="http://schemas.microsoft.com/office/drawing/2014/main" id="{5EF24371-C1E4-40B5-A542-7D458CF40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9" name="AutoShape 81">
                  <a:extLst>
                    <a:ext uri="{FF2B5EF4-FFF2-40B4-BE49-F238E27FC236}">
                      <a16:creationId xmlns:a16="http://schemas.microsoft.com/office/drawing/2014/main" id="{FC8C6B7B-1918-49F6-AC7F-7E602E2E6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86">
              <a:extLst>
                <a:ext uri="{FF2B5EF4-FFF2-40B4-BE49-F238E27FC236}">
                  <a16:creationId xmlns:a16="http://schemas.microsoft.com/office/drawing/2014/main" id="{0C1EAA3C-49B5-481E-92E5-37E95EA11C2C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132" name="AutoShape 84">
                <a:extLst>
                  <a:ext uri="{FF2B5EF4-FFF2-40B4-BE49-F238E27FC236}">
                    <a16:creationId xmlns:a16="http://schemas.microsoft.com/office/drawing/2014/main" id="{9A228907-4298-4495-8161-CF158223E8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" name="AutoShape 85">
                <a:extLst>
                  <a:ext uri="{FF2B5EF4-FFF2-40B4-BE49-F238E27FC236}">
                    <a16:creationId xmlns:a16="http://schemas.microsoft.com/office/drawing/2014/main" id="{7C9A0AB8-9318-44E5-A744-9E2A54C1E95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8" name="Group 90">
              <a:extLst>
                <a:ext uri="{FF2B5EF4-FFF2-40B4-BE49-F238E27FC236}">
                  <a16:creationId xmlns:a16="http://schemas.microsoft.com/office/drawing/2014/main" id="{EAFE68ED-7999-4832-88EC-D2E92D8EC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129" name="AutoShape 87">
                <a:extLst>
                  <a:ext uri="{FF2B5EF4-FFF2-40B4-BE49-F238E27FC236}">
                    <a16:creationId xmlns:a16="http://schemas.microsoft.com/office/drawing/2014/main" id="{AD130F30-1576-492A-8E52-9B2273735F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0" name="AutoShape 88">
                <a:extLst>
                  <a:ext uri="{FF2B5EF4-FFF2-40B4-BE49-F238E27FC236}">
                    <a16:creationId xmlns:a16="http://schemas.microsoft.com/office/drawing/2014/main" id="{4143972E-4A51-4403-A8B3-D220E6AC17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1" name="AutoShape 89">
                <a:extLst>
                  <a:ext uri="{FF2B5EF4-FFF2-40B4-BE49-F238E27FC236}">
                    <a16:creationId xmlns:a16="http://schemas.microsoft.com/office/drawing/2014/main" id="{020B9AFB-0EDF-4535-92CF-024BDD2F39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42255C4-F5C0-458F-8C94-4379EE8870CB}"/>
              </a:ext>
            </a:extLst>
          </p:cNvPr>
          <p:cNvSpPr txBox="1"/>
          <p:nvPr/>
        </p:nvSpPr>
        <p:spPr>
          <a:xfrm>
            <a:off x="4525635" y="3941953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汪诗怡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EB99269-E1BB-4A11-89A0-E1EB847EB270}"/>
              </a:ext>
            </a:extLst>
          </p:cNvPr>
          <p:cNvSpPr txBox="1"/>
          <p:nvPr/>
        </p:nvSpPr>
        <p:spPr>
          <a:xfrm>
            <a:off x="4452760" y="701475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马易安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372EFD9-91F6-434B-9CE4-043A6C995F48}"/>
              </a:ext>
            </a:extLst>
          </p:cNvPr>
          <p:cNvSpPr txBox="1"/>
          <p:nvPr/>
        </p:nvSpPr>
        <p:spPr>
          <a:xfrm>
            <a:off x="4544685" y="10931336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王淑慧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DCE6150-0791-44ED-9577-EC3619E17CE5}"/>
              </a:ext>
            </a:extLst>
          </p:cNvPr>
          <p:cNvSpPr/>
          <p:nvPr/>
        </p:nvSpPr>
        <p:spPr bwMode="auto">
          <a:xfrm>
            <a:off x="9081315" y="3063567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169F9BA4-B333-4A5C-91E5-143A4D55B938}"/>
              </a:ext>
            </a:extLst>
          </p:cNvPr>
          <p:cNvSpPr/>
          <p:nvPr/>
        </p:nvSpPr>
        <p:spPr bwMode="auto">
          <a:xfrm>
            <a:off x="9081315" y="638865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F057244-789D-4EAF-A832-8E0AC592D48F}"/>
              </a:ext>
            </a:extLst>
          </p:cNvPr>
          <p:cNvSpPr/>
          <p:nvPr/>
        </p:nvSpPr>
        <p:spPr bwMode="auto">
          <a:xfrm>
            <a:off x="9060861" y="980867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参考文献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45060" name="Group 43"/>
          <p:cNvGrpSpPr>
            <a:grpSpLocks/>
          </p:cNvGrpSpPr>
          <p:nvPr/>
        </p:nvGrpSpPr>
        <p:grpSpPr bwMode="auto">
          <a:xfrm>
            <a:off x="6172200" y="692150"/>
            <a:ext cx="1104900" cy="1701800"/>
            <a:chOff x="0" y="0"/>
            <a:chExt cx="696" cy="1071"/>
          </a:xfrm>
        </p:grpSpPr>
        <p:sp>
          <p:nvSpPr>
            <p:cNvPr id="46103" name="AutoShape 31"/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4" name="AutoShape 32"/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5" name="AutoShape 33"/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6" name="AutoShape 34"/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7" name="AutoShape 35"/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8" name="AutoShape 36"/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9" name="Line 37"/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0" name="Line 38"/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1" name="Line 39"/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2" name="AutoShape 40"/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3" name="AutoShape 41"/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4" name="AutoShape 42"/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3627F4BD-3207-4712-B44F-820C813CE89E}"/>
              </a:ext>
            </a:extLst>
          </p:cNvPr>
          <p:cNvSpPr txBox="1"/>
          <p:nvPr/>
        </p:nvSpPr>
        <p:spPr>
          <a:xfrm>
            <a:off x="1828800" y="2743200"/>
            <a:ext cx="16320928" cy="880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张海藩 牟永敏《软件工程导论》 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ISBN：978-7-302-33098-1</a:t>
            </a: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Joseph Hocking《unity 5 实战》   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ISBN：978-7-302-43674-4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hlinkClick r:id="rId3"/>
              </a:rPr>
              <a:t>https://www.cnblogs.com/zfyouxi/p/5085411.html</a:t>
            </a:r>
            <a:endParaRPr lang="en-US" altLang="zh-CN" sz="4400" dirty="0"/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CSDN——Unity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游戏开发实战</a:t>
            </a: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-12700" y="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6858000" y="9372600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8972500" y="950317"/>
            <a:ext cx="641201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感谢观看！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1100" y="5321300"/>
            <a:ext cx="3932238" cy="3932238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07000" y="4343400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7162800" y="4343400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489156" y="3084215"/>
            <a:ext cx="9952038" cy="9729788"/>
            <a:chOff x="8813800" y="3619500"/>
            <a:chExt cx="9952038" cy="9729788"/>
          </a:xfrm>
        </p:grpSpPr>
        <p:grpSp>
          <p:nvGrpSpPr>
            <p:cNvPr id="8210" name="Group 14"/>
            <p:cNvGrpSpPr>
              <a:grpSpLocks/>
            </p:cNvGrpSpPr>
            <p:nvPr/>
          </p:nvGrpSpPr>
          <p:grpSpPr bwMode="auto">
            <a:xfrm>
              <a:off x="10883900" y="3619500"/>
              <a:ext cx="7881938" cy="4933950"/>
              <a:chOff x="10883900" y="3619500"/>
              <a:chExt cx="7881938" cy="4933950"/>
            </a:xfrm>
          </p:grpSpPr>
          <p:grpSp>
            <p:nvGrpSpPr>
              <p:cNvPr id="8226" name="Group 13"/>
              <p:cNvGrpSpPr>
                <a:grpSpLocks/>
              </p:cNvGrpSpPr>
              <p:nvPr/>
            </p:nvGrpSpPr>
            <p:grpSpPr bwMode="auto">
              <a:xfrm>
                <a:off x="10883900" y="3619500"/>
                <a:ext cx="7881938" cy="4933950"/>
                <a:chOff x="10883900" y="3619500"/>
                <a:chExt cx="7881938" cy="4933950"/>
              </a:xfrm>
            </p:grpSpPr>
            <p:sp>
              <p:nvSpPr>
                <p:cNvPr id="8228" name="AutoShape 60"/>
                <p:cNvSpPr>
                  <a:spLocks/>
                </p:cNvSpPr>
                <p:nvPr/>
              </p:nvSpPr>
              <p:spPr bwMode="auto">
                <a:xfrm>
                  <a:off x="11493500" y="4775200"/>
                  <a:ext cx="2235200" cy="2768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9" name="AutoShape 61"/>
                <p:cNvSpPr>
                  <a:spLocks/>
                </p:cNvSpPr>
                <p:nvPr/>
              </p:nvSpPr>
              <p:spPr bwMode="auto">
                <a:xfrm>
                  <a:off x="11747500" y="4902200"/>
                  <a:ext cx="1739900" cy="3651250"/>
                </a:xfrm>
                <a:custGeom>
                  <a:avLst/>
                  <a:gdLst>
                    <a:gd name="T0" fmla="*/ 2147483647 w 21600"/>
                    <a:gd name="T1" fmla="*/ 0 h 21600"/>
                    <a:gd name="T2" fmla="*/ 0 w 21600"/>
                    <a:gd name="T3" fmla="*/ 2147483647 h 21600"/>
                    <a:gd name="T4" fmla="*/ 0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2147483647 h 21600"/>
                    <a:gd name="T12" fmla="*/ 0 w 21600"/>
                    <a:gd name="T13" fmla="*/ 2147483647 h 21600"/>
                    <a:gd name="T14" fmla="*/ 0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0 h 21600"/>
                    <a:gd name="T44" fmla="*/ 2147483647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0" name="AutoShape 62"/>
                <p:cNvSpPr>
                  <a:spLocks/>
                </p:cNvSpPr>
                <p:nvPr/>
              </p:nvSpPr>
              <p:spPr bwMode="auto">
                <a:xfrm>
                  <a:off x="12992100" y="4025900"/>
                  <a:ext cx="1220788" cy="1690688"/>
                </a:xfrm>
                <a:custGeom>
                  <a:avLst/>
                  <a:gdLst>
                    <a:gd name="T0" fmla="*/ 2147483647 w 19437"/>
                    <a:gd name="T1" fmla="*/ 2147483647 h 21352"/>
                    <a:gd name="T2" fmla="*/ 2147483647 w 19437"/>
                    <a:gd name="T3" fmla="*/ 2147483647 h 21352"/>
                    <a:gd name="T4" fmla="*/ 2147483647 w 19437"/>
                    <a:gd name="T5" fmla="*/ 2147483647 h 21352"/>
                    <a:gd name="T6" fmla="*/ 2147483647 w 19437"/>
                    <a:gd name="T7" fmla="*/ 2147483647 h 21352"/>
                    <a:gd name="T8" fmla="*/ 2147483647 w 19437"/>
                    <a:gd name="T9" fmla="*/ 2147483647 h 21352"/>
                    <a:gd name="T10" fmla="*/ 2147483647 w 19437"/>
                    <a:gd name="T11" fmla="*/ 2147483647 h 21352"/>
                    <a:gd name="T12" fmla="*/ 2147483647 w 19437"/>
                    <a:gd name="T13" fmla="*/ 2147483647 h 21352"/>
                    <a:gd name="T14" fmla="*/ 2147483647 w 19437"/>
                    <a:gd name="T15" fmla="*/ 2147483647 h 21352"/>
                    <a:gd name="T16" fmla="*/ 2147483647 w 19437"/>
                    <a:gd name="T17" fmla="*/ 2147483647 h 21352"/>
                    <a:gd name="T18" fmla="*/ 2147483647 w 19437"/>
                    <a:gd name="T19" fmla="*/ 2147483647 h 21352"/>
                    <a:gd name="T20" fmla="*/ 2147483647 w 19437"/>
                    <a:gd name="T21" fmla="*/ 2147483647 h 21352"/>
                    <a:gd name="T22" fmla="*/ 2147483647 w 19437"/>
                    <a:gd name="T23" fmla="*/ 2147483647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1" name="AutoShape 63"/>
                <p:cNvSpPr>
                  <a:spLocks/>
                </p:cNvSpPr>
                <p:nvPr/>
              </p:nvSpPr>
              <p:spPr bwMode="auto">
                <a:xfrm>
                  <a:off x="10883900" y="4965700"/>
                  <a:ext cx="1320800" cy="1906588"/>
                </a:xfrm>
                <a:custGeom>
                  <a:avLst/>
                  <a:gdLst>
                    <a:gd name="T0" fmla="*/ 2147483647 w 19330"/>
                    <a:gd name="T1" fmla="*/ 0 h 20287"/>
                    <a:gd name="T2" fmla="*/ 2147483647 w 19330"/>
                    <a:gd name="T3" fmla="*/ 2147483647 h 20287"/>
                    <a:gd name="T4" fmla="*/ 893572242 w 19330"/>
                    <a:gd name="T5" fmla="*/ 2147483647 h 20287"/>
                    <a:gd name="T6" fmla="*/ 2147483647 w 19330"/>
                    <a:gd name="T7" fmla="*/ 2147483647 h 20287"/>
                    <a:gd name="T8" fmla="*/ 2147483647 w 19330"/>
                    <a:gd name="T9" fmla="*/ 2147483647 h 20287"/>
                    <a:gd name="T10" fmla="*/ 2147483647 w 19330"/>
                    <a:gd name="T11" fmla="*/ 2147483647 h 20287"/>
                    <a:gd name="T12" fmla="*/ 2147483647 w 19330"/>
                    <a:gd name="T13" fmla="*/ 2147483647 h 20287"/>
                    <a:gd name="T14" fmla="*/ 2147483647 w 19330"/>
                    <a:gd name="T15" fmla="*/ 2147483647 h 20287"/>
                    <a:gd name="T16" fmla="*/ 2147483647 w 19330"/>
                    <a:gd name="T17" fmla="*/ 0 h 20287"/>
                    <a:gd name="T18" fmla="*/ 2147483647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2" name="AutoShape 64"/>
                <p:cNvSpPr>
                  <a:spLocks/>
                </p:cNvSpPr>
                <p:nvPr/>
              </p:nvSpPr>
              <p:spPr bwMode="auto">
                <a:xfrm>
                  <a:off x="13144500" y="5118100"/>
                  <a:ext cx="1801813" cy="750888"/>
                </a:xfrm>
                <a:custGeom>
                  <a:avLst/>
                  <a:gdLst>
                    <a:gd name="T0" fmla="*/ 2147483647 w 21114"/>
                    <a:gd name="T1" fmla="*/ 2147483647 h 20825"/>
                    <a:gd name="T2" fmla="*/ 2147483647 w 21114"/>
                    <a:gd name="T3" fmla="*/ 2147483647 h 20825"/>
                    <a:gd name="T4" fmla="*/ 2147483647 w 21114"/>
                    <a:gd name="T5" fmla="*/ 2147483647 h 20825"/>
                    <a:gd name="T6" fmla="*/ 2147483647 w 21114"/>
                    <a:gd name="T7" fmla="*/ 2147483647 h 20825"/>
                    <a:gd name="T8" fmla="*/ 2147483647 w 21114"/>
                    <a:gd name="T9" fmla="*/ 2147483647 h 20825"/>
                    <a:gd name="T10" fmla="*/ 2147483647 w 21114"/>
                    <a:gd name="T11" fmla="*/ 2147483647 h 20825"/>
                    <a:gd name="T12" fmla="*/ 2147483647 w 21114"/>
                    <a:gd name="T13" fmla="*/ 0 h 20825"/>
                    <a:gd name="T14" fmla="*/ 0 w 21114"/>
                    <a:gd name="T15" fmla="*/ 2147483647 h 20825"/>
                    <a:gd name="T16" fmla="*/ 2147483647 w 21114"/>
                    <a:gd name="T17" fmla="*/ 2147483647 h 20825"/>
                    <a:gd name="T18" fmla="*/ 2147483647 w 21114"/>
                    <a:gd name="T19" fmla="*/ 2147483647 h 20825"/>
                    <a:gd name="T20" fmla="*/ 2147483647 w 21114"/>
                    <a:gd name="T21" fmla="*/ 2147483647 h 20825"/>
                    <a:gd name="T22" fmla="*/ 2147483647 w 21114"/>
                    <a:gd name="T23" fmla="*/ 2147483647 h 2082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114" h="20825">
                      <a:moveTo>
                        <a:pt x="19962" y="4621"/>
                      </a:moveTo>
                      <a:cubicBezTo>
                        <a:pt x="19146" y="4867"/>
                        <a:pt x="17966" y="5605"/>
                        <a:pt x="15940" y="5916"/>
                      </a:cubicBezTo>
                      <a:cubicBezTo>
                        <a:pt x="16194" y="5502"/>
                        <a:pt x="16453" y="4963"/>
                        <a:pt x="16635" y="4286"/>
                      </a:cubicBezTo>
                      <a:cubicBezTo>
                        <a:pt x="17130" y="2444"/>
                        <a:pt x="16422" y="1606"/>
                        <a:pt x="15856" y="2109"/>
                      </a:cubicBezTo>
                      <a:cubicBezTo>
                        <a:pt x="15461" y="2460"/>
                        <a:pt x="13757" y="4684"/>
                        <a:pt x="12763" y="5998"/>
                      </a:cubicBezTo>
                      <a:cubicBezTo>
                        <a:pt x="12065" y="5938"/>
                        <a:pt x="11309" y="5836"/>
                        <a:pt x="10476" y="5665"/>
                      </a:cubicBezTo>
                      <a:cubicBezTo>
                        <a:pt x="4740" y="4485"/>
                        <a:pt x="1440" y="0"/>
                        <a:pt x="1440" y="0"/>
                      </a:cubicBezTo>
                      <a:lnTo>
                        <a:pt x="0" y="16878"/>
                      </a:lnTo>
                      <a:cubicBezTo>
                        <a:pt x="0" y="16878"/>
                        <a:pt x="10850" y="21600"/>
                        <a:pt x="14467" y="20715"/>
                      </a:cubicBezTo>
                      <a:cubicBezTo>
                        <a:pt x="18084" y="19830"/>
                        <a:pt x="18607" y="18713"/>
                        <a:pt x="20104" y="15173"/>
                      </a:cubicBezTo>
                      <a:cubicBezTo>
                        <a:pt x="21600" y="11631"/>
                        <a:pt x="21334" y="4207"/>
                        <a:pt x="19962" y="4621"/>
                      </a:cubicBezTo>
                      <a:close/>
                      <a:moveTo>
                        <a:pt x="19962" y="462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3" name="AutoShape 65"/>
                <p:cNvSpPr>
                  <a:spLocks/>
                </p:cNvSpPr>
                <p:nvPr/>
              </p:nvSpPr>
              <p:spPr bwMode="auto">
                <a:xfrm>
                  <a:off x="11836400" y="3619500"/>
                  <a:ext cx="1536700" cy="2260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4" name="AutoShape 66"/>
                <p:cNvSpPr>
                  <a:spLocks/>
                </p:cNvSpPr>
                <p:nvPr/>
              </p:nvSpPr>
              <p:spPr bwMode="auto">
                <a:xfrm>
                  <a:off x="11988800" y="4114800"/>
                  <a:ext cx="1244600" cy="10668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5" name="AutoShape 67"/>
                <p:cNvSpPr>
                  <a:spLocks/>
                </p:cNvSpPr>
                <p:nvPr/>
              </p:nvSpPr>
              <p:spPr bwMode="auto">
                <a:xfrm>
                  <a:off x="13385800" y="4076700"/>
                  <a:ext cx="65088" cy="104775"/>
                </a:xfrm>
                <a:custGeom>
                  <a:avLst/>
                  <a:gdLst>
                    <a:gd name="T0" fmla="*/ 0 w 21600"/>
                    <a:gd name="T1" fmla="*/ 11958310 h 21600"/>
                    <a:gd name="T2" fmla="*/ 1780913 w 21600"/>
                    <a:gd name="T3" fmla="*/ 11212550 h 21600"/>
                    <a:gd name="T4" fmla="*/ 1659458 w 21600"/>
                    <a:gd name="T5" fmla="*/ 0 h 21600"/>
                    <a:gd name="T6" fmla="*/ 0 w 21600"/>
                    <a:gd name="T7" fmla="*/ 11958310 h 21600"/>
                    <a:gd name="T8" fmla="*/ 0 w 21600"/>
                    <a:gd name="T9" fmla="*/ 1195831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6" name="AutoShape 68"/>
                <p:cNvSpPr>
                  <a:spLocks/>
                </p:cNvSpPr>
                <p:nvPr/>
              </p:nvSpPr>
              <p:spPr bwMode="auto">
                <a:xfrm>
                  <a:off x="14020800" y="4597400"/>
                  <a:ext cx="61913" cy="30163"/>
                </a:xfrm>
                <a:custGeom>
                  <a:avLst/>
                  <a:gdLst>
                    <a:gd name="T0" fmla="*/ 1458031 w 21600"/>
                    <a:gd name="T1" fmla="*/ 56976 h 21600"/>
                    <a:gd name="T2" fmla="*/ 0 w 21600"/>
                    <a:gd name="T3" fmla="*/ 0 h 21600"/>
                    <a:gd name="T4" fmla="*/ 10459 w 21600"/>
                    <a:gd name="T5" fmla="*/ 82137 h 21600"/>
                    <a:gd name="T6" fmla="*/ 1458031 w 21600"/>
                    <a:gd name="T7" fmla="*/ 56976 h 21600"/>
                    <a:gd name="T8" fmla="*/ 1458031 w 21600"/>
                    <a:gd name="T9" fmla="*/ 56976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7" name="AutoShape 69"/>
                <p:cNvSpPr>
                  <a:spLocks/>
                </p:cNvSpPr>
                <p:nvPr/>
              </p:nvSpPr>
              <p:spPr bwMode="auto">
                <a:xfrm>
                  <a:off x="13817600" y="4229100"/>
                  <a:ext cx="95250" cy="44450"/>
                </a:xfrm>
                <a:custGeom>
                  <a:avLst/>
                  <a:gdLst>
                    <a:gd name="T0" fmla="*/ 0 w 21600"/>
                    <a:gd name="T1" fmla="*/ 209501 h 21600"/>
                    <a:gd name="T2" fmla="*/ 2409490 w 21600"/>
                    <a:gd name="T3" fmla="*/ 387369 h 21600"/>
                    <a:gd name="T4" fmla="*/ 8167679 w 21600"/>
                    <a:gd name="T5" fmla="*/ 0 h 21600"/>
                    <a:gd name="T6" fmla="*/ 0 w 21600"/>
                    <a:gd name="T7" fmla="*/ 209501 h 21600"/>
                    <a:gd name="T8" fmla="*/ 0 w 21600"/>
                    <a:gd name="T9" fmla="*/ 20950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8" name="AutoShape 70"/>
                <p:cNvSpPr>
                  <a:spLocks/>
                </p:cNvSpPr>
                <p:nvPr/>
              </p:nvSpPr>
              <p:spPr bwMode="auto">
                <a:xfrm>
                  <a:off x="13754100" y="4165600"/>
                  <a:ext cx="112713" cy="63500"/>
                </a:xfrm>
                <a:custGeom>
                  <a:avLst/>
                  <a:gdLst>
                    <a:gd name="T0" fmla="*/ 3897803 w 21600"/>
                    <a:gd name="T1" fmla="*/ 1613367 h 21600"/>
                    <a:gd name="T2" fmla="*/ 16015281 w 21600"/>
                    <a:gd name="T3" fmla="*/ 0 h 21600"/>
                    <a:gd name="T4" fmla="*/ 0 w 21600"/>
                    <a:gd name="T5" fmla="*/ 1250503 h 21600"/>
                    <a:gd name="T6" fmla="*/ 3897803 w 21600"/>
                    <a:gd name="T7" fmla="*/ 1613367 h 21600"/>
                    <a:gd name="T8" fmla="*/ 3897803 w 21600"/>
                    <a:gd name="T9" fmla="*/ 161336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9" name="AutoShape 71"/>
                <p:cNvSpPr>
                  <a:spLocks/>
                </p:cNvSpPr>
                <p:nvPr/>
              </p:nvSpPr>
              <p:spPr bwMode="auto">
                <a:xfrm>
                  <a:off x="13982700" y="4457700"/>
                  <a:ext cx="120650" cy="17463"/>
                </a:xfrm>
                <a:custGeom>
                  <a:avLst/>
                  <a:gdLst>
                    <a:gd name="T0" fmla="*/ 0 w 21600"/>
                    <a:gd name="T1" fmla="*/ 0 h 21600"/>
                    <a:gd name="T2" fmla="*/ 1437735 w 21600"/>
                    <a:gd name="T3" fmla="*/ 9228 h 21600"/>
                    <a:gd name="T4" fmla="*/ 21025569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0" name="AutoShape 72"/>
                <p:cNvSpPr>
                  <a:spLocks/>
                </p:cNvSpPr>
                <p:nvPr/>
              </p:nvSpPr>
              <p:spPr bwMode="auto">
                <a:xfrm>
                  <a:off x="13728700" y="5219700"/>
                  <a:ext cx="57150" cy="66675"/>
                </a:xfrm>
                <a:custGeom>
                  <a:avLst/>
                  <a:gdLst>
                    <a:gd name="T0" fmla="*/ 1058529 w 21600"/>
                    <a:gd name="T1" fmla="*/ 1961063 h 21600"/>
                    <a:gd name="T2" fmla="*/ 525396 w 21600"/>
                    <a:gd name="T3" fmla="*/ 0 h 21600"/>
                    <a:gd name="T4" fmla="*/ 0 w 21600"/>
                    <a:gd name="T5" fmla="*/ 660126 h 21600"/>
                    <a:gd name="T6" fmla="*/ 1058529 w 21600"/>
                    <a:gd name="T7" fmla="*/ 1961063 h 21600"/>
                    <a:gd name="T8" fmla="*/ 1058529 w 21600"/>
                    <a:gd name="T9" fmla="*/ 196106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1" name="AutoShape 73"/>
                <p:cNvSpPr>
                  <a:spLocks/>
                </p:cNvSpPr>
                <p:nvPr/>
              </p:nvSpPr>
              <p:spPr bwMode="auto">
                <a:xfrm>
                  <a:off x="13474700" y="4076700"/>
                  <a:ext cx="52388" cy="96838"/>
                </a:xfrm>
                <a:custGeom>
                  <a:avLst/>
                  <a:gdLst>
                    <a:gd name="T0" fmla="*/ 604065 w 21600"/>
                    <a:gd name="T1" fmla="*/ 8595650 h 21600"/>
                    <a:gd name="T2" fmla="*/ 747422 w 21600"/>
                    <a:gd name="T3" fmla="*/ 0 h 21600"/>
                    <a:gd name="T4" fmla="*/ 0 w 21600"/>
                    <a:gd name="T5" fmla="*/ 8726135 h 21600"/>
                    <a:gd name="T6" fmla="*/ 604065 w 21600"/>
                    <a:gd name="T7" fmla="*/ 8595650 h 21600"/>
                    <a:gd name="T8" fmla="*/ 604065 w 21600"/>
                    <a:gd name="T9" fmla="*/ 859565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2" name="AutoShape 74"/>
                <p:cNvSpPr>
                  <a:spLocks/>
                </p:cNvSpPr>
                <p:nvPr/>
              </p:nvSpPr>
              <p:spPr bwMode="auto">
                <a:xfrm>
                  <a:off x="13868400" y="5080000"/>
                  <a:ext cx="39688" cy="55563"/>
                </a:xfrm>
                <a:custGeom>
                  <a:avLst/>
                  <a:gdLst>
                    <a:gd name="T0" fmla="*/ 246192 w 21600"/>
                    <a:gd name="T1" fmla="*/ 945759 h 21600"/>
                    <a:gd name="T2" fmla="*/ 89982 w 21600"/>
                    <a:gd name="T3" fmla="*/ 0 h 21600"/>
                    <a:gd name="T4" fmla="*/ 0 w 21600"/>
                    <a:gd name="T5" fmla="*/ 355711 h 21600"/>
                    <a:gd name="T6" fmla="*/ 246192 w 21600"/>
                    <a:gd name="T7" fmla="*/ 945759 h 21600"/>
                    <a:gd name="T8" fmla="*/ 246192 w 21600"/>
                    <a:gd name="T9" fmla="*/ 945759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3" name="AutoShape 75"/>
                <p:cNvSpPr>
                  <a:spLocks/>
                </p:cNvSpPr>
                <p:nvPr/>
              </p:nvSpPr>
              <p:spPr bwMode="auto">
                <a:xfrm>
                  <a:off x="13563600" y="4114800"/>
                  <a:ext cx="68263" cy="61913"/>
                </a:xfrm>
                <a:custGeom>
                  <a:avLst/>
                  <a:gdLst>
                    <a:gd name="T0" fmla="*/ 907158 w 21600"/>
                    <a:gd name="T1" fmla="*/ 1424756 h 21600"/>
                    <a:gd name="T2" fmla="*/ 1343969 w 21600"/>
                    <a:gd name="T3" fmla="*/ 1458031 h 21600"/>
                    <a:gd name="T4" fmla="*/ 2154665 w 21600"/>
                    <a:gd name="T5" fmla="*/ 0 h 21600"/>
                    <a:gd name="T6" fmla="*/ 0 w 21600"/>
                    <a:gd name="T7" fmla="*/ 1405915 h 21600"/>
                    <a:gd name="T8" fmla="*/ 907158 w 21600"/>
                    <a:gd name="T9" fmla="*/ 1424756 h 21600"/>
                    <a:gd name="T10" fmla="*/ 907158 w 21600"/>
                    <a:gd name="T11" fmla="*/ 142475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4" name="AutoShape 76"/>
                <p:cNvSpPr>
                  <a:spLocks/>
                </p:cNvSpPr>
                <p:nvPr/>
              </p:nvSpPr>
              <p:spPr bwMode="auto">
                <a:xfrm>
                  <a:off x="13919200" y="4991100"/>
                  <a:ext cx="42863" cy="50800"/>
                </a:xfrm>
                <a:custGeom>
                  <a:avLst/>
                  <a:gdLst>
                    <a:gd name="T0" fmla="*/ 110394 w 21600"/>
                    <a:gd name="T1" fmla="*/ 0 h 21600"/>
                    <a:gd name="T2" fmla="*/ 0 w 21600"/>
                    <a:gd name="T3" fmla="*/ 348991 h 21600"/>
                    <a:gd name="T4" fmla="*/ 334941 w 21600"/>
                    <a:gd name="T5" fmla="*/ 660835 h 21600"/>
                    <a:gd name="T6" fmla="*/ 110394 w 21600"/>
                    <a:gd name="T7" fmla="*/ 0 h 21600"/>
                    <a:gd name="T8" fmla="*/ 110394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5" name="AutoShape 77"/>
                <p:cNvSpPr>
                  <a:spLocks/>
                </p:cNvSpPr>
                <p:nvPr/>
              </p:nvSpPr>
              <p:spPr bwMode="auto">
                <a:xfrm>
                  <a:off x="13804900" y="5143500"/>
                  <a:ext cx="73025" cy="90488"/>
                </a:xfrm>
                <a:custGeom>
                  <a:avLst/>
                  <a:gdLst>
                    <a:gd name="T0" fmla="*/ 926505 w 21600"/>
                    <a:gd name="T1" fmla="*/ 0 h 21600"/>
                    <a:gd name="T2" fmla="*/ 0 w 21600"/>
                    <a:gd name="T3" fmla="*/ 1922204 h 21600"/>
                    <a:gd name="T4" fmla="*/ 2821791 w 21600"/>
                    <a:gd name="T5" fmla="*/ 6652778 h 21600"/>
                    <a:gd name="T6" fmla="*/ 926505 w 21600"/>
                    <a:gd name="T7" fmla="*/ 0 h 21600"/>
                    <a:gd name="T8" fmla="*/ 926505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6" name="AutoShape 78"/>
                <p:cNvSpPr>
                  <a:spLocks/>
                </p:cNvSpPr>
                <p:nvPr/>
              </p:nvSpPr>
              <p:spPr bwMode="auto">
                <a:xfrm>
                  <a:off x="14008100" y="4787900"/>
                  <a:ext cx="77788" cy="33338"/>
                </a:xfrm>
                <a:custGeom>
                  <a:avLst/>
                  <a:gdLst>
                    <a:gd name="T0" fmla="*/ 224238 w 21600"/>
                    <a:gd name="T1" fmla="*/ 0 h 21600"/>
                    <a:gd name="T2" fmla="*/ 0 w 21600"/>
                    <a:gd name="T3" fmla="*/ 85370 h 21600"/>
                    <a:gd name="T4" fmla="*/ 3633204 w 21600"/>
                    <a:gd name="T5" fmla="*/ 122574 h 21600"/>
                    <a:gd name="T6" fmla="*/ 224238 w 21600"/>
                    <a:gd name="T7" fmla="*/ 0 h 21600"/>
                    <a:gd name="T8" fmla="*/ 224238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7" name="AutoShape 79"/>
                <p:cNvSpPr>
                  <a:spLocks/>
                </p:cNvSpPr>
                <p:nvPr/>
              </p:nvSpPr>
              <p:spPr bwMode="auto">
                <a:xfrm>
                  <a:off x="13652500" y="4114800"/>
                  <a:ext cx="138113" cy="85725"/>
                </a:xfrm>
                <a:custGeom>
                  <a:avLst/>
                  <a:gdLst>
                    <a:gd name="T0" fmla="*/ 15550686 w 21600"/>
                    <a:gd name="T1" fmla="*/ 5358813 h 21600"/>
                    <a:gd name="T2" fmla="*/ 36105795 w 21600"/>
                    <a:gd name="T3" fmla="*/ 0 h 21600"/>
                    <a:gd name="T4" fmla="*/ 0 w 21600"/>
                    <a:gd name="T5" fmla="*/ 4326493 h 21600"/>
                    <a:gd name="T6" fmla="*/ 15550686 w 21600"/>
                    <a:gd name="T7" fmla="*/ 5358813 h 21600"/>
                    <a:gd name="T8" fmla="*/ 15550686 w 21600"/>
                    <a:gd name="T9" fmla="*/ 535881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8" name="AutoShape 80"/>
                <p:cNvSpPr>
                  <a:spLocks/>
                </p:cNvSpPr>
                <p:nvPr/>
              </p:nvSpPr>
              <p:spPr bwMode="auto">
                <a:xfrm>
                  <a:off x="13970000" y="4902200"/>
                  <a:ext cx="44450" cy="42863"/>
                </a:xfrm>
                <a:custGeom>
                  <a:avLst/>
                  <a:gdLst>
                    <a:gd name="T0" fmla="*/ 0 w 21600"/>
                    <a:gd name="T1" fmla="*/ 111634 h 21600"/>
                    <a:gd name="T2" fmla="*/ 387369 w 21600"/>
                    <a:gd name="T3" fmla="*/ 334941 h 21600"/>
                    <a:gd name="T4" fmla="*/ 42162 w 21600"/>
                    <a:gd name="T5" fmla="*/ 0 h 21600"/>
                    <a:gd name="T6" fmla="*/ 0 w 21600"/>
                    <a:gd name="T7" fmla="*/ 111634 h 21600"/>
                    <a:gd name="T8" fmla="*/ 0 w 21600"/>
                    <a:gd name="T9" fmla="*/ 111634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9" name="AutoShape 81"/>
                <p:cNvSpPr>
                  <a:spLocks/>
                </p:cNvSpPr>
                <p:nvPr/>
              </p:nvSpPr>
              <p:spPr bwMode="auto">
                <a:xfrm>
                  <a:off x="14020800" y="4699000"/>
                  <a:ext cx="88900" cy="36513"/>
                </a:xfrm>
                <a:custGeom>
                  <a:avLst/>
                  <a:gdLst>
                    <a:gd name="T0" fmla="*/ 307042 w 21600"/>
                    <a:gd name="T1" fmla="*/ 0 h 21600"/>
                    <a:gd name="T2" fmla="*/ 0 w 21600"/>
                    <a:gd name="T3" fmla="*/ 176371 h 21600"/>
                    <a:gd name="T4" fmla="*/ 6197910 w 21600"/>
                    <a:gd name="T5" fmla="*/ 176371 h 21600"/>
                    <a:gd name="T6" fmla="*/ 307042 w 21600"/>
                    <a:gd name="T7" fmla="*/ 0 h 21600"/>
                    <a:gd name="T8" fmla="*/ 307042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0" name="AutoShape 82"/>
                <p:cNvSpPr>
                  <a:spLocks/>
                </p:cNvSpPr>
                <p:nvPr/>
              </p:nvSpPr>
              <p:spPr bwMode="auto">
                <a:xfrm>
                  <a:off x="14008100" y="4495800"/>
                  <a:ext cx="130175" cy="36513"/>
                </a:xfrm>
                <a:custGeom>
                  <a:avLst/>
                  <a:gdLst>
                    <a:gd name="T0" fmla="*/ 0 w 21600"/>
                    <a:gd name="T1" fmla="*/ 0 h 21600"/>
                    <a:gd name="T2" fmla="*/ 2237250 w 21600"/>
                    <a:gd name="T3" fmla="*/ 176371 h 21600"/>
                    <a:gd name="T4" fmla="*/ 28493704 w 21600"/>
                    <a:gd name="T5" fmla="*/ 109417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1" name="AutoShape 83"/>
                <p:cNvSpPr>
                  <a:spLocks/>
                </p:cNvSpPr>
                <p:nvPr/>
              </p:nvSpPr>
              <p:spPr bwMode="auto">
                <a:xfrm>
                  <a:off x="13881100" y="4267200"/>
                  <a:ext cx="161925" cy="53975"/>
                </a:xfrm>
                <a:custGeom>
                  <a:avLst/>
                  <a:gdLst>
                    <a:gd name="T0" fmla="*/ 9253609 w 21600"/>
                    <a:gd name="T1" fmla="*/ 842187 h 21600"/>
                    <a:gd name="T2" fmla="*/ 68217263 w 21600"/>
                    <a:gd name="T3" fmla="*/ 0 h 21600"/>
                    <a:gd name="T4" fmla="*/ 0 w 21600"/>
                    <a:gd name="T5" fmla="*/ 493499 h 21600"/>
                    <a:gd name="T6" fmla="*/ 9253609 w 21600"/>
                    <a:gd name="T7" fmla="*/ 842187 h 21600"/>
                    <a:gd name="T8" fmla="*/ 9253609 w 21600"/>
                    <a:gd name="T9" fmla="*/ 84218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2" name="AutoShape 84"/>
                <p:cNvSpPr>
                  <a:spLocks/>
                </p:cNvSpPr>
                <p:nvPr/>
              </p:nvSpPr>
              <p:spPr bwMode="auto">
                <a:xfrm>
                  <a:off x="13931900" y="4343400"/>
                  <a:ext cx="133350" cy="52388"/>
                </a:xfrm>
                <a:custGeom>
                  <a:avLst/>
                  <a:gdLst>
                    <a:gd name="T0" fmla="*/ 8850977 w 21600"/>
                    <a:gd name="T1" fmla="*/ 747422 h 21600"/>
                    <a:gd name="T2" fmla="*/ 31376959 w 21600"/>
                    <a:gd name="T3" fmla="*/ 0 h 21600"/>
                    <a:gd name="T4" fmla="*/ 0 w 21600"/>
                    <a:gd name="T5" fmla="*/ 0 h 21600"/>
                    <a:gd name="T6" fmla="*/ 8850977 w 21600"/>
                    <a:gd name="T7" fmla="*/ 747422 h 21600"/>
                    <a:gd name="T8" fmla="*/ 8850977 w 21600"/>
                    <a:gd name="T9" fmla="*/ 747422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3" name="AutoShape 85"/>
                <p:cNvSpPr>
                  <a:spLocks/>
                </p:cNvSpPr>
                <p:nvPr/>
              </p:nvSpPr>
              <p:spPr bwMode="auto">
                <a:xfrm>
                  <a:off x="12446000" y="4191000"/>
                  <a:ext cx="731838" cy="844550"/>
                </a:xfrm>
                <a:custGeom>
                  <a:avLst/>
                  <a:gdLst>
                    <a:gd name="T0" fmla="*/ 2147483647 w 18678"/>
                    <a:gd name="T1" fmla="*/ 388183038 h 20585"/>
                    <a:gd name="T2" fmla="*/ 2147483647 w 18678"/>
                    <a:gd name="T3" fmla="*/ 2147483647 h 20585"/>
                    <a:gd name="T4" fmla="*/ 2147483647 w 18678"/>
                    <a:gd name="T5" fmla="*/ 2147483647 h 20585"/>
                    <a:gd name="T6" fmla="*/ 2147483647 w 18678"/>
                    <a:gd name="T7" fmla="*/ 2147483647 h 20585"/>
                    <a:gd name="T8" fmla="*/ 2147483647 w 18678"/>
                    <a:gd name="T9" fmla="*/ 2147483647 h 20585"/>
                    <a:gd name="T10" fmla="*/ 1237337134 w 18678"/>
                    <a:gd name="T11" fmla="*/ 2147483647 h 20585"/>
                    <a:gd name="T12" fmla="*/ 2147483647 w 18678"/>
                    <a:gd name="T13" fmla="*/ 388183038 h 20585"/>
                    <a:gd name="T14" fmla="*/ 2147483647 w 18678"/>
                    <a:gd name="T15" fmla="*/ 388183038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4" name="AutoShape 86"/>
                <p:cNvSpPr>
                  <a:spLocks/>
                </p:cNvSpPr>
                <p:nvPr/>
              </p:nvSpPr>
              <p:spPr bwMode="auto">
                <a:xfrm>
                  <a:off x="11887200" y="7696200"/>
                  <a:ext cx="515938" cy="212725"/>
                </a:xfrm>
                <a:custGeom>
                  <a:avLst/>
                  <a:gdLst>
                    <a:gd name="T0" fmla="*/ 1259321310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16397904 w 18193"/>
                    <a:gd name="T15" fmla="*/ 112766051 h 20862"/>
                    <a:gd name="T16" fmla="*/ 1259321310 w 18193"/>
                    <a:gd name="T17" fmla="*/ 0 h 20862"/>
                    <a:gd name="T18" fmla="*/ 125932131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5" name="AutoShape 87"/>
                <p:cNvSpPr>
                  <a:spLocks/>
                </p:cNvSpPr>
                <p:nvPr/>
              </p:nvSpPr>
              <p:spPr bwMode="auto">
                <a:xfrm>
                  <a:off x="12850813" y="7696200"/>
                  <a:ext cx="517525" cy="212725"/>
                </a:xfrm>
                <a:custGeom>
                  <a:avLst/>
                  <a:gdLst>
                    <a:gd name="T0" fmla="*/ 1274246681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24014367 w 18193"/>
                    <a:gd name="T15" fmla="*/ 112766051 h 20862"/>
                    <a:gd name="T16" fmla="*/ 1274246681 w 18193"/>
                    <a:gd name="T17" fmla="*/ 0 h 20862"/>
                    <a:gd name="T18" fmla="*/ 1274246681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6" name="AutoShape 88"/>
                <p:cNvSpPr>
                  <a:spLocks/>
                </p:cNvSpPr>
                <p:nvPr/>
              </p:nvSpPr>
              <p:spPr bwMode="auto">
                <a:xfrm>
                  <a:off x="11925300" y="6997700"/>
                  <a:ext cx="547688" cy="188913"/>
                </a:xfrm>
                <a:custGeom>
                  <a:avLst/>
                  <a:gdLst>
                    <a:gd name="T0" fmla="*/ 2147483647 w 18187"/>
                    <a:gd name="T1" fmla="*/ 56010998 h 19211"/>
                    <a:gd name="T2" fmla="*/ 2147483647 w 18187"/>
                    <a:gd name="T3" fmla="*/ 47361525 h 19211"/>
                    <a:gd name="T4" fmla="*/ 1098750092 w 18187"/>
                    <a:gd name="T5" fmla="*/ 34438807 h 19211"/>
                    <a:gd name="T6" fmla="*/ 2147483647 w 18187"/>
                    <a:gd name="T7" fmla="*/ 120278570 h 19211"/>
                    <a:gd name="T8" fmla="*/ 2147483647 w 18187"/>
                    <a:gd name="T9" fmla="*/ 149574914 h 19211"/>
                    <a:gd name="T10" fmla="*/ 348690036 w 18187"/>
                    <a:gd name="T11" fmla="*/ 93040002 h 19211"/>
                    <a:gd name="T12" fmla="*/ 2147483647 w 18187"/>
                    <a:gd name="T13" fmla="*/ 172642842 h 19211"/>
                    <a:gd name="T14" fmla="*/ 2147483647 w 18187"/>
                    <a:gd name="T15" fmla="*/ 141710927 h 19211"/>
                    <a:gd name="T16" fmla="*/ 2147483647 w 18187"/>
                    <a:gd name="T17" fmla="*/ 56010998 h 19211"/>
                    <a:gd name="T18" fmla="*/ 2147483647 w 18187"/>
                    <a:gd name="T19" fmla="*/ 56010998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7" name="AutoShape 89"/>
                <p:cNvSpPr>
                  <a:spLocks/>
                </p:cNvSpPr>
                <p:nvPr/>
              </p:nvSpPr>
              <p:spPr bwMode="auto">
                <a:xfrm>
                  <a:off x="12750800" y="6997700"/>
                  <a:ext cx="533400" cy="174625"/>
                </a:xfrm>
                <a:custGeom>
                  <a:avLst/>
                  <a:gdLst>
                    <a:gd name="T0" fmla="*/ 1369530441 w 18187"/>
                    <a:gd name="T1" fmla="*/ 24992928 h 19275"/>
                    <a:gd name="T2" fmla="*/ 2147483647 w 18187"/>
                    <a:gd name="T3" fmla="*/ 30085835 h 19275"/>
                    <a:gd name="T4" fmla="*/ 2147483647 w 18187"/>
                    <a:gd name="T5" fmla="*/ 25720953 h 19275"/>
                    <a:gd name="T6" fmla="*/ 2147483647 w 18187"/>
                    <a:gd name="T7" fmla="*/ 77788856 h 19275"/>
                    <a:gd name="T8" fmla="*/ 2147483647 w 18187"/>
                    <a:gd name="T9" fmla="*/ 106702788 h 19275"/>
                    <a:gd name="T10" fmla="*/ 2147483647 w 18187"/>
                    <a:gd name="T11" fmla="*/ 72365832 h 19275"/>
                    <a:gd name="T12" fmla="*/ 2147483647 w 18187"/>
                    <a:gd name="T13" fmla="*/ 128348098 h 19275"/>
                    <a:gd name="T14" fmla="*/ 875296994 w 18187"/>
                    <a:gd name="T15" fmla="*/ 91039781 h 19275"/>
                    <a:gd name="T16" fmla="*/ 1369530441 w 18187"/>
                    <a:gd name="T17" fmla="*/ 24992928 h 19275"/>
                    <a:gd name="T18" fmla="*/ 1369530441 w 18187"/>
                    <a:gd name="T19" fmla="*/ 24992928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8" name="AutoShape 90"/>
                <p:cNvSpPr>
                  <a:spLocks/>
                </p:cNvSpPr>
                <p:nvPr/>
              </p:nvSpPr>
              <p:spPr bwMode="auto">
                <a:xfrm>
                  <a:off x="11988800" y="62357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9" name="AutoShape 91"/>
                <p:cNvSpPr>
                  <a:spLocks/>
                </p:cNvSpPr>
                <p:nvPr/>
              </p:nvSpPr>
              <p:spPr bwMode="auto">
                <a:xfrm>
                  <a:off x="11988800" y="63373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0" name="AutoShape 92"/>
                <p:cNvSpPr>
                  <a:spLocks/>
                </p:cNvSpPr>
                <p:nvPr/>
              </p:nvSpPr>
              <p:spPr bwMode="auto">
                <a:xfrm>
                  <a:off x="12217400" y="6629400"/>
                  <a:ext cx="152400" cy="139700"/>
                </a:xfrm>
                <a:custGeom>
                  <a:avLst/>
                  <a:gdLst>
                    <a:gd name="T0" fmla="*/ 53527720 w 21600"/>
                    <a:gd name="T1" fmla="*/ 19537420 h 21600"/>
                    <a:gd name="T2" fmla="*/ 28471170 w 21600"/>
                    <a:gd name="T3" fmla="*/ 37794147 h 21600"/>
                    <a:gd name="T4" fmla="*/ 27177612 w 21600"/>
                    <a:gd name="T5" fmla="*/ 37794147 h 21600"/>
                    <a:gd name="T6" fmla="*/ 0 w 21600"/>
                    <a:gd name="T7" fmla="*/ 19537420 h 21600"/>
                    <a:gd name="T8" fmla="*/ 0 w 21600"/>
                    <a:gd name="T9" fmla="*/ 18531289 h 21600"/>
                    <a:gd name="T10" fmla="*/ 27177612 w 21600"/>
                    <a:gd name="T11" fmla="*/ 0 h 21600"/>
                    <a:gd name="T12" fmla="*/ 28471170 w 21600"/>
                    <a:gd name="T13" fmla="*/ 0 h 21600"/>
                    <a:gd name="T14" fmla="*/ 53527720 w 21600"/>
                    <a:gd name="T15" fmla="*/ 18531289 h 21600"/>
                    <a:gd name="T16" fmla="*/ 53527720 w 21600"/>
                    <a:gd name="T17" fmla="*/ 19537420 h 21600"/>
                    <a:gd name="T18" fmla="*/ 53527720 w 21600"/>
                    <a:gd name="T19" fmla="*/ 1953742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1" name="AutoShape 93"/>
                <p:cNvSpPr>
                  <a:spLocks/>
                </p:cNvSpPr>
                <p:nvPr/>
              </p:nvSpPr>
              <p:spPr bwMode="auto">
                <a:xfrm>
                  <a:off x="124206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13069 w 21600"/>
                    <a:gd name="T3" fmla="*/ 43218046 h 21600"/>
                    <a:gd name="T4" fmla="*/ 0 w 21600"/>
                    <a:gd name="T5" fmla="*/ 21609184 h 21600"/>
                    <a:gd name="T6" fmla="*/ 21613069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2" name="AutoShape 94"/>
                <p:cNvSpPr>
                  <a:spLocks/>
                </p:cNvSpPr>
                <p:nvPr/>
              </p:nvSpPr>
              <p:spPr bwMode="auto">
                <a:xfrm>
                  <a:off x="126111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09184 w 21600"/>
                    <a:gd name="T3" fmla="*/ 43218046 h 21600"/>
                    <a:gd name="T4" fmla="*/ 0 w 21600"/>
                    <a:gd name="T5" fmla="*/ 21609184 h 21600"/>
                    <a:gd name="T6" fmla="*/ 21609184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3" name="AutoShape 95"/>
                <p:cNvSpPr>
                  <a:spLocks/>
                </p:cNvSpPr>
                <p:nvPr/>
              </p:nvSpPr>
              <p:spPr bwMode="auto">
                <a:xfrm>
                  <a:off x="12814300" y="6629400"/>
                  <a:ext cx="152400" cy="152400"/>
                </a:xfrm>
                <a:custGeom>
                  <a:avLst/>
                  <a:gdLst>
                    <a:gd name="T0" fmla="*/ 53527720 w 21600"/>
                    <a:gd name="T1" fmla="*/ 28050074 h 21600"/>
                    <a:gd name="T2" fmla="*/ 28050074 w 21600"/>
                    <a:gd name="T3" fmla="*/ 53527720 h 21600"/>
                    <a:gd name="T4" fmla="*/ 25477646 w 21600"/>
                    <a:gd name="T5" fmla="*/ 53527720 h 21600"/>
                    <a:gd name="T6" fmla="*/ 0 w 21600"/>
                    <a:gd name="T7" fmla="*/ 28050074 h 21600"/>
                    <a:gd name="T8" fmla="*/ 0 w 21600"/>
                    <a:gd name="T9" fmla="*/ 25477646 h 21600"/>
                    <a:gd name="T10" fmla="*/ 25477646 w 21600"/>
                    <a:gd name="T11" fmla="*/ 0 h 21600"/>
                    <a:gd name="T12" fmla="*/ 28050074 w 21600"/>
                    <a:gd name="T13" fmla="*/ 0 h 21600"/>
                    <a:gd name="T14" fmla="*/ 53527720 w 21600"/>
                    <a:gd name="T15" fmla="*/ 25477646 h 21600"/>
                    <a:gd name="T16" fmla="*/ 53527720 w 21600"/>
                    <a:gd name="T17" fmla="*/ 28050074 h 21600"/>
                    <a:gd name="T18" fmla="*/ 53527720 w 21600"/>
                    <a:gd name="T19" fmla="*/ 2805007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4" name="AutoShape 96"/>
                <p:cNvSpPr>
                  <a:spLocks/>
                </p:cNvSpPr>
                <p:nvPr/>
              </p:nvSpPr>
              <p:spPr bwMode="auto">
                <a:xfrm>
                  <a:off x="12217400" y="6858000"/>
                  <a:ext cx="723900" cy="50800"/>
                </a:xfrm>
                <a:custGeom>
                  <a:avLst/>
                  <a:gdLst>
                    <a:gd name="T0" fmla="*/ 2147483647 w 21600"/>
                    <a:gd name="T1" fmla="*/ 424951 h 21600"/>
                    <a:gd name="T2" fmla="*/ 2147483647 w 21600"/>
                    <a:gd name="T3" fmla="*/ 660835 h 21600"/>
                    <a:gd name="T4" fmla="*/ 682489535 w 21600"/>
                    <a:gd name="T5" fmla="*/ 660835 h 21600"/>
                    <a:gd name="T6" fmla="*/ 0 w 21600"/>
                    <a:gd name="T7" fmla="*/ 424951 h 21600"/>
                    <a:gd name="T8" fmla="*/ 0 w 21600"/>
                    <a:gd name="T9" fmla="*/ 235884 h 21600"/>
                    <a:gd name="T10" fmla="*/ 682489535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35884 h 21600"/>
                    <a:gd name="T16" fmla="*/ 2147483647 w 21600"/>
                    <a:gd name="T17" fmla="*/ 424951 h 21600"/>
                    <a:gd name="T18" fmla="*/ 2147483647 w 21600"/>
                    <a:gd name="T19" fmla="*/ 424951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5" name="AutoShape 97"/>
                <p:cNvSpPr>
                  <a:spLocks/>
                </p:cNvSpPr>
                <p:nvPr/>
              </p:nvSpPr>
              <p:spPr bwMode="auto">
                <a:xfrm>
                  <a:off x="12268200" y="6972300"/>
                  <a:ext cx="622300" cy="50800"/>
                </a:xfrm>
                <a:custGeom>
                  <a:avLst/>
                  <a:gdLst>
                    <a:gd name="T0" fmla="*/ 2147483647 w 21600"/>
                    <a:gd name="T1" fmla="*/ 385614 h 21600"/>
                    <a:gd name="T2" fmla="*/ 2147483647 w 21600"/>
                    <a:gd name="T3" fmla="*/ 660835 h 21600"/>
                    <a:gd name="T4" fmla="*/ 505692994 w 21600"/>
                    <a:gd name="T5" fmla="*/ 660835 h 21600"/>
                    <a:gd name="T6" fmla="*/ 0 w 21600"/>
                    <a:gd name="T7" fmla="*/ 385614 h 21600"/>
                    <a:gd name="T8" fmla="*/ 0 w 21600"/>
                    <a:gd name="T9" fmla="*/ 275221 h 21600"/>
                    <a:gd name="T10" fmla="*/ 505692994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75221 h 21600"/>
                    <a:gd name="T16" fmla="*/ 2147483647 w 21600"/>
                    <a:gd name="T17" fmla="*/ 385614 h 21600"/>
                    <a:gd name="T18" fmla="*/ 2147483647 w 21600"/>
                    <a:gd name="T19" fmla="*/ 38561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6" name="AutoShape 98"/>
                <p:cNvSpPr>
                  <a:spLocks/>
                </p:cNvSpPr>
                <p:nvPr/>
              </p:nvSpPr>
              <p:spPr bwMode="auto">
                <a:xfrm>
                  <a:off x="11176000" y="5549900"/>
                  <a:ext cx="173038" cy="176213"/>
                </a:xfrm>
                <a:custGeom>
                  <a:avLst/>
                  <a:gdLst>
                    <a:gd name="T0" fmla="*/ 72904781 w 18401"/>
                    <a:gd name="T1" fmla="*/ 0 h 18929"/>
                    <a:gd name="T2" fmla="*/ 143659117 w 18401"/>
                    <a:gd name="T3" fmla="*/ 60635825 h 18929"/>
                    <a:gd name="T4" fmla="*/ 64850215 w 18401"/>
                    <a:gd name="T5" fmla="*/ 63061623 h 18929"/>
                    <a:gd name="T6" fmla="*/ 64850215 w 18401"/>
                    <a:gd name="T7" fmla="*/ 126107998 h 18929"/>
                    <a:gd name="T8" fmla="*/ 11549678 w 18401"/>
                    <a:gd name="T9" fmla="*/ 126107998 h 18929"/>
                    <a:gd name="T10" fmla="*/ 72904781 w 18401"/>
                    <a:gd name="T11" fmla="*/ 0 h 18929"/>
                    <a:gd name="T12" fmla="*/ 72904781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7" name="AutoShape 99"/>
                <p:cNvSpPr>
                  <a:spLocks/>
                </p:cNvSpPr>
                <p:nvPr/>
              </p:nvSpPr>
              <p:spPr bwMode="auto">
                <a:xfrm>
                  <a:off x="13449300" y="5600700"/>
                  <a:ext cx="180975" cy="158750"/>
                </a:xfrm>
                <a:custGeom>
                  <a:avLst/>
                  <a:gdLst>
                    <a:gd name="T0" fmla="*/ 0 w 19296"/>
                    <a:gd name="T1" fmla="*/ 67431036 h 18382"/>
                    <a:gd name="T2" fmla="*/ 39446538 w 19296"/>
                    <a:gd name="T3" fmla="*/ 278275 h 18382"/>
                    <a:gd name="T4" fmla="*/ 63285708 w 19296"/>
                    <a:gd name="T5" fmla="*/ 57145172 h 18382"/>
                    <a:gd name="T6" fmla="*/ 125209386 w 19296"/>
                    <a:gd name="T7" fmla="*/ 43160793 h 18382"/>
                    <a:gd name="T8" fmla="*/ 140429003 w 19296"/>
                    <a:gd name="T9" fmla="*/ 83890765 h 18382"/>
                    <a:gd name="T10" fmla="*/ 0 w 19296"/>
                    <a:gd name="T11" fmla="*/ 67431036 h 18382"/>
                    <a:gd name="T12" fmla="*/ 0 w 19296"/>
                    <a:gd name="T13" fmla="*/ 67431036 h 1838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96" h="18382">
                      <a:moveTo>
                        <a:pt x="0" y="12122"/>
                      </a:moveTo>
                      <a:cubicBezTo>
                        <a:pt x="0" y="12122"/>
                        <a:pt x="-5" y="930"/>
                        <a:pt x="5098" y="50"/>
                      </a:cubicBezTo>
                      <a:cubicBezTo>
                        <a:pt x="10207" y="-833"/>
                        <a:pt x="8179" y="10273"/>
                        <a:pt x="8179" y="10273"/>
                      </a:cubicBezTo>
                      <a:lnTo>
                        <a:pt x="16182" y="7759"/>
                      </a:lnTo>
                      <a:cubicBezTo>
                        <a:pt x="16182" y="7759"/>
                        <a:pt x="21595" y="9399"/>
                        <a:pt x="18149" y="15081"/>
                      </a:cubicBezTo>
                      <a:cubicBezTo>
                        <a:pt x="14705" y="20767"/>
                        <a:pt x="4428" y="18673"/>
                        <a:pt x="0" y="12122"/>
                      </a:cubicBezTo>
                      <a:close/>
                      <a:moveTo>
                        <a:pt x="0" y="1212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8" name="AutoShape 100"/>
                <p:cNvSpPr>
                  <a:spLocks/>
                </p:cNvSpPr>
                <p:nvPr/>
              </p:nvSpPr>
              <p:spPr bwMode="auto">
                <a:xfrm>
                  <a:off x="13919200" y="3733800"/>
                  <a:ext cx="1157288" cy="4679950"/>
                </a:xfrm>
                <a:custGeom>
                  <a:avLst/>
                  <a:gdLst>
                    <a:gd name="T0" fmla="*/ 2147483647 w 21415"/>
                    <a:gd name="T1" fmla="*/ 2147483647 h 21554"/>
                    <a:gd name="T2" fmla="*/ 2147483647 w 21415"/>
                    <a:gd name="T3" fmla="*/ 2147483647 h 21554"/>
                    <a:gd name="T4" fmla="*/ 213217628 w 21415"/>
                    <a:gd name="T5" fmla="*/ 2147483647 h 21554"/>
                    <a:gd name="T6" fmla="*/ 2147483647 w 21415"/>
                    <a:gd name="T7" fmla="*/ 2147483647 h 21554"/>
                    <a:gd name="T8" fmla="*/ 2147483647 w 21415"/>
                    <a:gd name="T9" fmla="*/ 2147483647 h 21554"/>
                    <a:gd name="T10" fmla="*/ 2147483647 w 21415"/>
                    <a:gd name="T11" fmla="*/ 2147483647 h 21554"/>
                    <a:gd name="T12" fmla="*/ 2147483647 w 21415"/>
                    <a:gd name="T13" fmla="*/ 2147483647 h 21554"/>
                    <a:gd name="T14" fmla="*/ 2147483647 w 21415"/>
                    <a:gd name="T15" fmla="*/ 2147483647 h 21554"/>
                    <a:gd name="T16" fmla="*/ 2147483647 w 21415"/>
                    <a:gd name="T17" fmla="*/ 2147483647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854" y="21373"/>
                      </a:moveTo>
                      <a:cubicBezTo>
                        <a:pt x="1738" y="21498"/>
                        <a:pt x="1233" y="21577"/>
                        <a:pt x="728" y="21548"/>
                      </a:cubicBezTo>
                      <a:cubicBezTo>
                        <a:pt x="223" y="21519"/>
                        <a:pt x="-92" y="21393"/>
                        <a:pt x="25" y="21267"/>
                      </a:cubicBezTo>
                      <a:lnTo>
                        <a:pt x="19139" y="637"/>
                      </a:lnTo>
                      <a:lnTo>
                        <a:pt x="19562" y="181"/>
                      </a:lnTo>
                      <a:cubicBezTo>
                        <a:pt x="19678" y="56"/>
                        <a:pt x="20182" y="-23"/>
                        <a:pt x="20688" y="6"/>
                      </a:cubicBezTo>
                      <a:cubicBezTo>
                        <a:pt x="21193" y="35"/>
                        <a:pt x="21508" y="161"/>
                        <a:pt x="21391" y="287"/>
                      </a:cubicBezTo>
                      <a:cubicBezTo>
                        <a:pt x="21391" y="287"/>
                        <a:pt x="1854" y="21373"/>
                        <a:pt x="1854" y="21373"/>
                      </a:cubicBezTo>
                      <a:close/>
                      <a:moveTo>
                        <a:pt x="1854" y="21373"/>
                      </a:moveTo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9" name="AutoShape 101"/>
                <p:cNvSpPr>
                  <a:spLocks/>
                </p:cNvSpPr>
                <p:nvPr/>
              </p:nvSpPr>
              <p:spPr bwMode="auto">
                <a:xfrm>
                  <a:off x="14490700" y="4216400"/>
                  <a:ext cx="4275138" cy="2203450"/>
                </a:xfrm>
                <a:custGeom>
                  <a:avLst/>
                  <a:gdLst>
                    <a:gd name="T0" fmla="*/ 2147483647 w 21600"/>
                    <a:gd name="T1" fmla="*/ 2147483647 h 20347"/>
                    <a:gd name="T2" fmla="*/ 2147483647 w 21600"/>
                    <a:gd name="T3" fmla="*/ 2147483647 h 20347"/>
                    <a:gd name="T4" fmla="*/ 2147483647 w 21600"/>
                    <a:gd name="T5" fmla="*/ 2147483647 h 20347"/>
                    <a:gd name="T6" fmla="*/ 2147483647 w 21600"/>
                    <a:gd name="T7" fmla="*/ 2147483647 h 20347"/>
                    <a:gd name="T8" fmla="*/ 2147483647 w 21600"/>
                    <a:gd name="T9" fmla="*/ 2147483647 h 20347"/>
                    <a:gd name="T10" fmla="*/ 2147483647 w 21600"/>
                    <a:gd name="T11" fmla="*/ 2147483647 h 20347"/>
                    <a:gd name="T12" fmla="*/ 2147483647 w 21600"/>
                    <a:gd name="T13" fmla="*/ 2147483647 h 20347"/>
                    <a:gd name="T14" fmla="*/ 0 w 21600"/>
                    <a:gd name="T15" fmla="*/ 2147483647 h 20347"/>
                    <a:gd name="T16" fmla="*/ 2147483647 w 21600"/>
                    <a:gd name="T17" fmla="*/ 2147483647 h 20347"/>
                    <a:gd name="T18" fmla="*/ 2147483647 w 21600"/>
                    <a:gd name="T19" fmla="*/ 2147483647 h 20347"/>
                    <a:gd name="T20" fmla="*/ 2147483647 w 21600"/>
                    <a:gd name="T21" fmla="*/ 2147483647 h 20347"/>
                    <a:gd name="T22" fmla="*/ 2147483647 w 21600"/>
                    <a:gd name="T23" fmla="*/ 2147483647 h 20347"/>
                    <a:gd name="T24" fmla="*/ 2147483647 w 21600"/>
                    <a:gd name="T25" fmla="*/ 2147483647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21053" y="11356"/>
                      </a:moveTo>
                      <a:cubicBezTo>
                        <a:pt x="19522" y="11867"/>
                        <a:pt x="16965" y="10353"/>
                        <a:pt x="14989" y="8797"/>
                      </a:cubicBezTo>
                      <a:cubicBezTo>
                        <a:pt x="13012" y="7241"/>
                        <a:pt x="11430" y="3085"/>
                        <a:pt x="8655" y="1072"/>
                      </a:cubicBezTo>
                      <a:cubicBezTo>
                        <a:pt x="5881" y="-941"/>
                        <a:pt x="1879" y="499"/>
                        <a:pt x="1879" y="499"/>
                      </a:cubicBezTo>
                      <a:lnTo>
                        <a:pt x="1878" y="508"/>
                      </a:lnTo>
                      <a:cubicBezTo>
                        <a:pt x="2113" y="1602"/>
                        <a:pt x="2264" y="3291"/>
                        <a:pt x="2015" y="5799"/>
                      </a:cubicBezTo>
                      <a:cubicBezTo>
                        <a:pt x="1522" y="10768"/>
                        <a:pt x="2077" y="15085"/>
                        <a:pt x="48" y="19014"/>
                      </a:cubicBezTo>
                      <a:lnTo>
                        <a:pt x="0" y="19500"/>
                      </a:lnTo>
                      <a:cubicBezTo>
                        <a:pt x="0" y="19500"/>
                        <a:pt x="613" y="17292"/>
                        <a:pt x="4393" y="17082"/>
                      </a:cubicBezTo>
                      <a:cubicBezTo>
                        <a:pt x="8173" y="16872"/>
                        <a:pt x="8880" y="20659"/>
                        <a:pt x="14651" y="20326"/>
                      </a:cubicBezTo>
                      <a:cubicBezTo>
                        <a:pt x="19958" y="20020"/>
                        <a:pt x="21402" y="12389"/>
                        <a:pt x="21600" y="11162"/>
                      </a:cubicBezTo>
                      <a:cubicBezTo>
                        <a:pt x="21469" y="11213"/>
                        <a:pt x="21291" y="11276"/>
                        <a:pt x="21053" y="11356"/>
                      </a:cubicBezTo>
                      <a:close/>
                      <a:moveTo>
                        <a:pt x="21053" y="11356"/>
                      </a:moveTo>
                    </a:path>
                  </a:pathLst>
                </a:custGeom>
                <a:solidFill>
                  <a:srgbClr val="DB125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8227" name="AutoShape 103"/>
              <p:cNvSpPr>
                <a:spLocks/>
              </p:cNvSpPr>
              <p:nvPr/>
            </p:nvSpPr>
            <p:spPr bwMode="auto">
              <a:xfrm>
                <a:off x="15633700" y="4813300"/>
                <a:ext cx="3116263" cy="1604963"/>
              </a:xfrm>
              <a:custGeom>
                <a:avLst/>
                <a:gdLst>
                  <a:gd name="T0" fmla="*/ 2147483647 w 21600"/>
                  <a:gd name="T1" fmla="*/ 2147483647 h 21222"/>
                  <a:gd name="T2" fmla="*/ 2147483647 w 21600"/>
                  <a:gd name="T3" fmla="*/ 0 h 21222"/>
                  <a:gd name="T4" fmla="*/ 2147483647 w 21600"/>
                  <a:gd name="T5" fmla="*/ 2147483647 h 21222"/>
                  <a:gd name="T6" fmla="*/ 0 w 21600"/>
                  <a:gd name="T7" fmla="*/ 2147483647 h 21222"/>
                  <a:gd name="T8" fmla="*/ 2147483647 w 21600"/>
                  <a:gd name="T9" fmla="*/ 2147483647 h 21222"/>
                  <a:gd name="T10" fmla="*/ 2147483647 w 21600"/>
                  <a:gd name="T11" fmla="*/ 2147483647 h 21222"/>
                  <a:gd name="T12" fmla="*/ 2147483647 w 21600"/>
                  <a:gd name="T13" fmla="*/ 2147483647 h 21222"/>
                  <a:gd name="T14" fmla="*/ 2147483647 w 21600"/>
                  <a:gd name="T15" fmla="*/ 2147483647 h 21222"/>
                  <a:gd name="T16" fmla="*/ 2147483647 w 21600"/>
                  <a:gd name="T17" fmla="*/ 2147483647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12531" y="4694"/>
                    </a:moveTo>
                    <a:cubicBezTo>
                      <a:pt x="11301" y="3685"/>
                      <a:pt x="10182" y="1908"/>
                      <a:pt x="8972" y="0"/>
                    </a:cubicBezTo>
                    <a:cubicBezTo>
                      <a:pt x="9275" y="3050"/>
                      <a:pt x="8948" y="6597"/>
                      <a:pt x="7200" y="10125"/>
                    </a:cubicBezTo>
                    <a:cubicBezTo>
                      <a:pt x="5268" y="14026"/>
                      <a:pt x="2416" y="15871"/>
                      <a:pt x="0" y="16739"/>
                    </a:cubicBezTo>
                    <a:cubicBezTo>
                      <a:pt x="3603" y="17681"/>
                      <a:pt x="5287" y="21600"/>
                      <a:pt x="12069" y="21192"/>
                    </a:cubicBezTo>
                    <a:cubicBezTo>
                      <a:pt x="19347" y="20754"/>
                      <a:pt x="21328" y="9834"/>
                      <a:pt x="21600" y="8078"/>
                    </a:cubicBezTo>
                    <a:cubicBezTo>
                      <a:pt x="21421" y="8151"/>
                      <a:pt x="21177" y="8241"/>
                      <a:pt x="20850" y="8355"/>
                    </a:cubicBezTo>
                    <a:cubicBezTo>
                      <a:pt x="18750" y="9087"/>
                      <a:pt x="15242" y="6921"/>
                      <a:pt x="12531" y="4694"/>
                    </a:cubicBezTo>
                    <a:close/>
                    <a:moveTo>
                      <a:pt x="12531" y="4694"/>
                    </a:moveTo>
                  </a:path>
                </a:pathLst>
              </a:custGeom>
              <a:solidFill>
                <a:srgbClr val="BC0F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211" name="Group 122"/>
            <p:cNvGrpSpPr>
              <a:grpSpLocks/>
            </p:cNvGrpSpPr>
            <p:nvPr/>
          </p:nvGrpSpPr>
          <p:grpSpPr bwMode="auto">
            <a:xfrm>
              <a:off x="8813800" y="8089900"/>
              <a:ext cx="7232650" cy="5259388"/>
              <a:chOff x="8813800" y="8089900"/>
              <a:chExt cx="7232650" cy="5259388"/>
            </a:xfrm>
          </p:grpSpPr>
          <p:sp>
            <p:nvSpPr>
              <p:cNvPr id="8212" name="AutoShape 10"/>
              <p:cNvSpPr>
                <a:spLocks/>
              </p:cNvSpPr>
              <p:nvPr/>
            </p:nvSpPr>
            <p:spPr bwMode="auto">
              <a:xfrm>
                <a:off x="8813800" y="8318500"/>
                <a:ext cx="7232650" cy="4268788"/>
              </a:xfrm>
              <a:custGeom>
                <a:avLst/>
                <a:gdLst>
                  <a:gd name="T0" fmla="*/ 2147483647 w 21431"/>
                  <a:gd name="T1" fmla="*/ 2147483647 h 21304"/>
                  <a:gd name="T2" fmla="*/ 2147483647 w 21431"/>
                  <a:gd name="T3" fmla="*/ 2147483647 h 21304"/>
                  <a:gd name="T4" fmla="*/ 2147483647 w 21431"/>
                  <a:gd name="T5" fmla="*/ 2147483647 h 21304"/>
                  <a:gd name="T6" fmla="*/ 2147483647 w 21431"/>
                  <a:gd name="T7" fmla="*/ 2147483647 h 21304"/>
                  <a:gd name="T8" fmla="*/ 2147483647 w 21431"/>
                  <a:gd name="T9" fmla="*/ 2147483647 h 21304"/>
                  <a:gd name="T10" fmla="*/ 2147483647 w 21431"/>
                  <a:gd name="T11" fmla="*/ 2147483647 h 21304"/>
                  <a:gd name="T12" fmla="*/ 2147483647 w 21431"/>
                  <a:gd name="T13" fmla="*/ 2147483647 h 21304"/>
                  <a:gd name="T14" fmla="*/ 2147483647 w 21431"/>
                  <a:gd name="T15" fmla="*/ 2147483647 h 21304"/>
                  <a:gd name="T16" fmla="*/ 2147483647 w 21431"/>
                  <a:gd name="T17" fmla="*/ 2147483647 h 21304"/>
                  <a:gd name="T18" fmla="*/ 2147483647 w 21431"/>
                  <a:gd name="T19" fmla="*/ 2147483647 h 21304"/>
                  <a:gd name="T20" fmla="*/ 2147483647 w 21431"/>
                  <a:gd name="T21" fmla="*/ 2147483647 h 21304"/>
                  <a:gd name="T22" fmla="*/ 2147483647 w 21431"/>
                  <a:gd name="T23" fmla="*/ 2147483647 h 21304"/>
                  <a:gd name="T24" fmla="*/ 2147483647 w 21431"/>
                  <a:gd name="T25" fmla="*/ 2147483647 h 21304"/>
                  <a:gd name="T26" fmla="*/ 2147483647 w 21431"/>
                  <a:gd name="T27" fmla="*/ 2147483647 h 21304"/>
                  <a:gd name="T28" fmla="*/ 2147483647 w 21431"/>
                  <a:gd name="T29" fmla="*/ 2147483647 h 21304"/>
                  <a:gd name="T30" fmla="*/ 2147483647 w 21431"/>
                  <a:gd name="T31" fmla="*/ 2147483647 h 21304"/>
                  <a:gd name="T32" fmla="*/ 2147483647 w 21431"/>
                  <a:gd name="T33" fmla="*/ 2147483647 h 21304"/>
                  <a:gd name="T34" fmla="*/ 2147483647 w 21431"/>
                  <a:gd name="T35" fmla="*/ 0 h 21304"/>
                  <a:gd name="T36" fmla="*/ 2147483647 w 21431"/>
                  <a:gd name="T37" fmla="*/ 0 h 21304"/>
                  <a:gd name="T38" fmla="*/ 0 w 21431"/>
                  <a:gd name="T39" fmla="*/ 2147483647 h 21304"/>
                  <a:gd name="T40" fmla="*/ 2147483647 w 21431"/>
                  <a:gd name="T41" fmla="*/ 2147483647 h 21304"/>
                  <a:gd name="T42" fmla="*/ 2147483647 w 21431"/>
                  <a:gd name="T43" fmla="*/ 2147483647 h 21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431" h="21304">
                    <a:moveTo>
                      <a:pt x="507" y="3041"/>
                    </a:moveTo>
                    <a:cubicBezTo>
                      <a:pt x="507" y="3041"/>
                      <a:pt x="1014" y="7265"/>
                      <a:pt x="1825" y="8963"/>
                    </a:cubicBezTo>
                    <a:cubicBezTo>
                      <a:pt x="2637" y="10661"/>
                      <a:pt x="3346" y="11282"/>
                      <a:pt x="3346" y="11282"/>
                    </a:cubicBezTo>
                    <a:lnTo>
                      <a:pt x="4056" y="11282"/>
                    </a:lnTo>
                    <a:cubicBezTo>
                      <a:pt x="4056" y="11282"/>
                      <a:pt x="4462" y="13130"/>
                      <a:pt x="5273" y="14211"/>
                    </a:cubicBezTo>
                    <a:cubicBezTo>
                      <a:pt x="6085" y="15291"/>
                      <a:pt x="7099" y="16061"/>
                      <a:pt x="7099" y="16061"/>
                    </a:cubicBezTo>
                    <a:lnTo>
                      <a:pt x="7855" y="18035"/>
                    </a:lnTo>
                    <a:cubicBezTo>
                      <a:pt x="7855" y="18035"/>
                      <a:pt x="8518" y="19609"/>
                      <a:pt x="9228" y="19918"/>
                    </a:cubicBezTo>
                    <a:cubicBezTo>
                      <a:pt x="9938" y="20227"/>
                      <a:pt x="10851" y="21068"/>
                      <a:pt x="10851" y="21068"/>
                    </a:cubicBezTo>
                    <a:cubicBezTo>
                      <a:pt x="10851" y="21068"/>
                      <a:pt x="12169" y="21600"/>
                      <a:pt x="12879" y="21068"/>
                    </a:cubicBezTo>
                    <a:cubicBezTo>
                      <a:pt x="13589" y="20535"/>
                      <a:pt x="15413" y="16932"/>
                      <a:pt x="15413" y="16932"/>
                    </a:cubicBezTo>
                    <a:cubicBezTo>
                      <a:pt x="15413" y="16932"/>
                      <a:pt x="15921" y="15596"/>
                      <a:pt x="16530" y="14824"/>
                    </a:cubicBezTo>
                    <a:cubicBezTo>
                      <a:pt x="17138" y="14052"/>
                      <a:pt x="17949" y="12173"/>
                      <a:pt x="17949" y="12173"/>
                    </a:cubicBezTo>
                    <a:cubicBezTo>
                      <a:pt x="17949" y="12173"/>
                      <a:pt x="18355" y="9885"/>
                      <a:pt x="18761" y="9577"/>
                    </a:cubicBezTo>
                    <a:cubicBezTo>
                      <a:pt x="19166" y="9268"/>
                      <a:pt x="19977" y="8496"/>
                      <a:pt x="20383" y="7493"/>
                    </a:cubicBezTo>
                    <a:cubicBezTo>
                      <a:pt x="20789" y="6490"/>
                      <a:pt x="20992" y="4946"/>
                      <a:pt x="21296" y="4637"/>
                    </a:cubicBezTo>
                    <a:cubicBezTo>
                      <a:pt x="21600" y="4329"/>
                      <a:pt x="21296" y="1238"/>
                      <a:pt x="21296" y="1238"/>
                    </a:cubicBezTo>
                    <a:lnTo>
                      <a:pt x="8315" y="0"/>
                    </a:lnTo>
                    <a:lnTo>
                      <a:pt x="4056" y="0"/>
                    </a:lnTo>
                    <a:lnTo>
                      <a:pt x="0" y="1701"/>
                    </a:lnTo>
                    <a:cubicBezTo>
                      <a:pt x="0" y="1701"/>
                      <a:pt x="507" y="3041"/>
                      <a:pt x="507" y="3041"/>
                    </a:cubicBezTo>
                    <a:close/>
                    <a:moveTo>
                      <a:pt x="507" y="3041"/>
                    </a:moveTo>
                  </a:path>
                </a:pathLst>
              </a:custGeom>
              <a:solidFill>
                <a:srgbClr val="D8C19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3" name="AutoShape 11"/>
              <p:cNvSpPr>
                <a:spLocks/>
              </p:cNvSpPr>
              <p:nvPr/>
            </p:nvSpPr>
            <p:spPr bwMode="auto">
              <a:xfrm>
                <a:off x="8813800" y="8458200"/>
                <a:ext cx="7232650" cy="717550"/>
              </a:xfrm>
              <a:custGeom>
                <a:avLst/>
                <a:gdLst>
                  <a:gd name="T0" fmla="*/ 0 w 21600"/>
                  <a:gd name="T1" fmla="*/ 2147483647 h 20735"/>
                  <a:gd name="T2" fmla="*/ 0 w 21600"/>
                  <a:gd name="T3" fmla="*/ 2147483647 h 20735"/>
                  <a:gd name="T4" fmla="*/ 2147483647 w 21600"/>
                  <a:gd name="T5" fmla="*/ 2147483647 h 20735"/>
                  <a:gd name="T6" fmla="*/ 2147483647 w 21600"/>
                  <a:gd name="T7" fmla="*/ 2147483647 h 20735"/>
                  <a:gd name="T8" fmla="*/ 2147483647 w 21600"/>
                  <a:gd name="T9" fmla="*/ 2147483647 h 20735"/>
                  <a:gd name="T10" fmla="*/ 2147483647 w 21600"/>
                  <a:gd name="T11" fmla="*/ 2147483647 h 20735"/>
                  <a:gd name="T12" fmla="*/ 2147483647 w 21600"/>
                  <a:gd name="T13" fmla="*/ 2147483647 h 20735"/>
                  <a:gd name="T14" fmla="*/ 2147483647 w 21600"/>
                  <a:gd name="T15" fmla="*/ 2147483647 h 20735"/>
                  <a:gd name="T16" fmla="*/ 2147483647 w 21600"/>
                  <a:gd name="T17" fmla="*/ 2147483647 h 20735"/>
                  <a:gd name="T18" fmla="*/ 2147483647 w 21600"/>
                  <a:gd name="T19" fmla="*/ 2147483647 h 20735"/>
                  <a:gd name="T20" fmla="*/ 2147483647 w 21600"/>
                  <a:gd name="T21" fmla="*/ 2147483647 h 20735"/>
                  <a:gd name="T22" fmla="*/ 2147483647 w 21600"/>
                  <a:gd name="T23" fmla="*/ 2147483647 h 20735"/>
                  <a:gd name="T24" fmla="*/ 2147483647 w 21600"/>
                  <a:gd name="T25" fmla="*/ 2147483647 h 20735"/>
                  <a:gd name="T26" fmla="*/ 2147483647 w 21600"/>
                  <a:gd name="T27" fmla="*/ 2147483647 h 20735"/>
                  <a:gd name="T28" fmla="*/ 2147483647 w 21600"/>
                  <a:gd name="T29" fmla="*/ 2147483647 h 20735"/>
                  <a:gd name="T30" fmla="*/ 2147483647 w 21600"/>
                  <a:gd name="T31" fmla="*/ 2147483647 h 20735"/>
                  <a:gd name="T32" fmla="*/ 2147483647 w 21600"/>
                  <a:gd name="T33" fmla="*/ 2147483647 h 20735"/>
                  <a:gd name="T34" fmla="*/ 2147483647 w 21600"/>
                  <a:gd name="T35" fmla="*/ 0 h 20735"/>
                  <a:gd name="T36" fmla="*/ 2147483647 w 21600"/>
                  <a:gd name="T37" fmla="*/ 0 h 20735"/>
                  <a:gd name="T38" fmla="*/ 2147483647 w 21600"/>
                  <a:gd name="T39" fmla="*/ 2147483647 h 20735"/>
                  <a:gd name="T40" fmla="*/ 2147483647 w 21600"/>
                  <a:gd name="T41" fmla="*/ 2147483647 h 20735"/>
                  <a:gd name="T42" fmla="*/ 0 w 21600"/>
                  <a:gd name="T43" fmla="*/ 2147483647 h 20735"/>
                  <a:gd name="T44" fmla="*/ 0 w 21600"/>
                  <a:gd name="T45" fmla="*/ 2147483647 h 207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0735">
                    <a:moveTo>
                      <a:pt x="0" y="6882"/>
                    </a:moveTo>
                    <a:lnTo>
                      <a:pt x="0" y="13306"/>
                    </a:lnTo>
                    <a:cubicBezTo>
                      <a:pt x="0" y="13306"/>
                      <a:pt x="3833" y="14294"/>
                      <a:pt x="4702" y="17258"/>
                    </a:cubicBezTo>
                    <a:cubicBezTo>
                      <a:pt x="5570" y="20223"/>
                      <a:pt x="6286" y="17258"/>
                      <a:pt x="6286" y="17258"/>
                    </a:cubicBezTo>
                    <a:cubicBezTo>
                      <a:pt x="6286" y="17258"/>
                      <a:pt x="7615" y="18411"/>
                      <a:pt x="7870" y="18576"/>
                    </a:cubicBezTo>
                    <a:cubicBezTo>
                      <a:pt x="8126" y="18741"/>
                      <a:pt x="9250" y="17917"/>
                      <a:pt x="9352" y="18576"/>
                    </a:cubicBezTo>
                    <a:cubicBezTo>
                      <a:pt x="9454" y="19234"/>
                      <a:pt x="10715" y="20612"/>
                      <a:pt x="10800" y="20170"/>
                    </a:cubicBezTo>
                    <a:cubicBezTo>
                      <a:pt x="10885" y="19729"/>
                      <a:pt x="11754" y="21600"/>
                      <a:pt x="11958" y="20170"/>
                    </a:cubicBezTo>
                    <a:cubicBezTo>
                      <a:pt x="12163" y="18741"/>
                      <a:pt x="13236" y="19624"/>
                      <a:pt x="13491" y="20170"/>
                    </a:cubicBezTo>
                    <a:cubicBezTo>
                      <a:pt x="13747" y="20717"/>
                      <a:pt x="14871" y="21106"/>
                      <a:pt x="15178" y="20170"/>
                    </a:cubicBezTo>
                    <a:cubicBezTo>
                      <a:pt x="15485" y="19234"/>
                      <a:pt x="16864" y="17753"/>
                      <a:pt x="17018" y="17753"/>
                    </a:cubicBezTo>
                    <a:cubicBezTo>
                      <a:pt x="17171" y="17753"/>
                      <a:pt x="18193" y="17258"/>
                      <a:pt x="18346" y="17258"/>
                    </a:cubicBezTo>
                    <a:cubicBezTo>
                      <a:pt x="18500" y="17258"/>
                      <a:pt x="20135" y="16764"/>
                      <a:pt x="20135" y="16764"/>
                    </a:cubicBezTo>
                    <a:lnTo>
                      <a:pt x="21106" y="13809"/>
                    </a:lnTo>
                    <a:lnTo>
                      <a:pt x="21600" y="13550"/>
                    </a:lnTo>
                    <a:lnTo>
                      <a:pt x="21464" y="3918"/>
                    </a:lnTo>
                    <a:cubicBezTo>
                      <a:pt x="21464" y="3918"/>
                      <a:pt x="14616" y="1066"/>
                      <a:pt x="14309" y="1513"/>
                    </a:cubicBezTo>
                    <a:cubicBezTo>
                      <a:pt x="14003" y="1959"/>
                      <a:pt x="10527" y="0"/>
                      <a:pt x="9352" y="0"/>
                    </a:cubicBezTo>
                    <a:cubicBezTo>
                      <a:pt x="8177" y="0"/>
                      <a:pt x="5366" y="0"/>
                      <a:pt x="5366" y="0"/>
                    </a:cubicBezTo>
                    <a:cubicBezTo>
                      <a:pt x="5366" y="0"/>
                      <a:pt x="4139" y="78"/>
                      <a:pt x="3475" y="1513"/>
                    </a:cubicBezTo>
                    <a:cubicBezTo>
                      <a:pt x="2811" y="2947"/>
                      <a:pt x="1226" y="1504"/>
                      <a:pt x="1226" y="1504"/>
                    </a:cubicBezTo>
                    <a:cubicBezTo>
                      <a:pt x="1226" y="1504"/>
                      <a:pt x="0" y="6882"/>
                      <a:pt x="0" y="6882"/>
                    </a:cubicBezTo>
                    <a:close/>
                    <a:moveTo>
                      <a:pt x="0" y="6882"/>
                    </a:moveTo>
                  </a:path>
                </a:pathLst>
              </a:custGeom>
              <a:solidFill>
                <a:srgbClr val="7767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4" name="AutoShape 12"/>
              <p:cNvSpPr>
                <a:spLocks/>
              </p:cNvSpPr>
              <p:nvPr/>
            </p:nvSpPr>
            <p:spPr bwMode="auto">
              <a:xfrm>
                <a:off x="8877300" y="8585200"/>
                <a:ext cx="7167563" cy="3770313"/>
              </a:xfrm>
              <a:custGeom>
                <a:avLst/>
                <a:gdLst>
                  <a:gd name="T0" fmla="*/ 2147483647 w 21294"/>
                  <a:gd name="T1" fmla="*/ 2147483647 h 21347"/>
                  <a:gd name="T2" fmla="*/ 2147483647 w 21294"/>
                  <a:gd name="T3" fmla="*/ 2147483647 h 21347"/>
                  <a:gd name="T4" fmla="*/ 2147483647 w 21294"/>
                  <a:gd name="T5" fmla="*/ 2147483647 h 21347"/>
                  <a:gd name="T6" fmla="*/ 2147483647 w 21294"/>
                  <a:gd name="T7" fmla="*/ 2147483647 h 21347"/>
                  <a:gd name="T8" fmla="*/ 2147483647 w 21294"/>
                  <a:gd name="T9" fmla="*/ 2147483647 h 21347"/>
                  <a:gd name="T10" fmla="*/ 2147483647 w 21294"/>
                  <a:gd name="T11" fmla="*/ 2147483647 h 21347"/>
                  <a:gd name="T12" fmla="*/ 2147483647 w 21294"/>
                  <a:gd name="T13" fmla="*/ 2147483647 h 21347"/>
                  <a:gd name="T14" fmla="*/ 2147483647 w 21294"/>
                  <a:gd name="T15" fmla="*/ 2147483647 h 21347"/>
                  <a:gd name="T16" fmla="*/ 2147483647 w 21294"/>
                  <a:gd name="T17" fmla="*/ 2147483647 h 21347"/>
                  <a:gd name="T18" fmla="*/ 2147483647 w 21294"/>
                  <a:gd name="T19" fmla="*/ 2147483647 h 21347"/>
                  <a:gd name="T20" fmla="*/ 2147483647 w 21294"/>
                  <a:gd name="T21" fmla="*/ 2147483647 h 21347"/>
                  <a:gd name="T22" fmla="*/ 2147483647 w 21294"/>
                  <a:gd name="T23" fmla="*/ 2147483647 h 21347"/>
                  <a:gd name="T24" fmla="*/ 2147483647 w 21294"/>
                  <a:gd name="T25" fmla="*/ 2147483647 h 21347"/>
                  <a:gd name="T26" fmla="*/ 2147483647 w 21294"/>
                  <a:gd name="T27" fmla="*/ 2147483647 h 21347"/>
                  <a:gd name="T28" fmla="*/ 2147483647 w 21294"/>
                  <a:gd name="T29" fmla="*/ 2147483647 h 21347"/>
                  <a:gd name="T30" fmla="*/ 2147483647 w 21294"/>
                  <a:gd name="T31" fmla="*/ 2147483647 h 21347"/>
                  <a:gd name="T32" fmla="*/ 2147483647 w 21294"/>
                  <a:gd name="T33" fmla="*/ 2147483647 h 21347"/>
                  <a:gd name="T34" fmla="*/ 2147483647 w 21294"/>
                  <a:gd name="T35" fmla="*/ 2147483647 h 21347"/>
                  <a:gd name="T36" fmla="*/ 2147483647 w 21294"/>
                  <a:gd name="T37" fmla="*/ 2147483647 h 21347"/>
                  <a:gd name="T38" fmla="*/ 2147483647 w 21294"/>
                  <a:gd name="T39" fmla="*/ 2147483647 h 21347"/>
                  <a:gd name="T40" fmla="*/ 2147483647 w 21294"/>
                  <a:gd name="T41" fmla="*/ 2147483647 h 21347"/>
                  <a:gd name="T42" fmla="*/ 2147483647 w 21294"/>
                  <a:gd name="T43" fmla="*/ 2147483647 h 21347"/>
                  <a:gd name="T44" fmla="*/ 2147483647 w 21294"/>
                  <a:gd name="T45" fmla="*/ 2147483647 h 21347"/>
                  <a:gd name="T46" fmla="*/ 2147483647 w 21294"/>
                  <a:gd name="T47" fmla="*/ 2147483647 h 21347"/>
                  <a:gd name="T48" fmla="*/ 2147483647 w 21294"/>
                  <a:gd name="T49" fmla="*/ 2147483647 h 21347"/>
                  <a:gd name="T50" fmla="*/ 2147483647 w 21294"/>
                  <a:gd name="T51" fmla="*/ 2147483647 h 21347"/>
                  <a:gd name="T52" fmla="*/ 2147483647 w 21294"/>
                  <a:gd name="T53" fmla="*/ 2147483647 h 21347"/>
                  <a:gd name="T54" fmla="*/ 2147483647 w 21294"/>
                  <a:gd name="T55" fmla="*/ 2147483647 h 21347"/>
                  <a:gd name="T56" fmla="*/ 2147483647 w 21294"/>
                  <a:gd name="T57" fmla="*/ 2147483647 h 21347"/>
                  <a:gd name="T58" fmla="*/ 2147483647 w 21294"/>
                  <a:gd name="T59" fmla="*/ 2147483647 h 21347"/>
                  <a:gd name="T60" fmla="*/ 2147483647 w 21294"/>
                  <a:gd name="T61" fmla="*/ 2147483647 h 21347"/>
                  <a:gd name="T62" fmla="*/ 2147483647 w 21294"/>
                  <a:gd name="T63" fmla="*/ 2147483647 h 21347"/>
                  <a:gd name="T64" fmla="*/ 2147483647 w 21294"/>
                  <a:gd name="T65" fmla="*/ 2147483647 h 21347"/>
                  <a:gd name="T66" fmla="*/ 2147483647 w 21294"/>
                  <a:gd name="T67" fmla="*/ 2147483647 h 21347"/>
                  <a:gd name="T68" fmla="*/ 2147483647 w 21294"/>
                  <a:gd name="T69" fmla="*/ 2147483647 h 21347"/>
                  <a:gd name="T70" fmla="*/ 2147483647 w 21294"/>
                  <a:gd name="T71" fmla="*/ 2147483647 h 21347"/>
                  <a:gd name="T72" fmla="*/ 2147483647 w 21294"/>
                  <a:gd name="T73" fmla="*/ 2147483647 h 21347"/>
                  <a:gd name="T74" fmla="*/ 2147483647 w 21294"/>
                  <a:gd name="T75" fmla="*/ 2147483647 h 21347"/>
                  <a:gd name="T76" fmla="*/ 2147483647 w 21294"/>
                  <a:gd name="T77" fmla="*/ 2147483647 h 21347"/>
                  <a:gd name="T78" fmla="*/ 2147483647 w 21294"/>
                  <a:gd name="T79" fmla="*/ 2147483647 h 21347"/>
                  <a:gd name="T80" fmla="*/ 2147483647 w 21294"/>
                  <a:gd name="T81" fmla="*/ 2147483647 h 21347"/>
                  <a:gd name="T82" fmla="*/ 2147483647 w 21294"/>
                  <a:gd name="T83" fmla="*/ 2147483647 h 21347"/>
                  <a:gd name="T84" fmla="*/ 2147483647 w 21294"/>
                  <a:gd name="T85" fmla="*/ 2147483647 h 21347"/>
                  <a:gd name="T86" fmla="*/ 2147483647 w 21294"/>
                  <a:gd name="T87" fmla="*/ 2147483647 h 21347"/>
                  <a:gd name="T88" fmla="*/ 2147483647 w 21294"/>
                  <a:gd name="T89" fmla="*/ 2147483647 h 21347"/>
                  <a:gd name="T90" fmla="*/ 2147483647 w 21294"/>
                  <a:gd name="T91" fmla="*/ 2147483647 h 21347"/>
                  <a:gd name="T92" fmla="*/ 2147483647 w 21294"/>
                  <a:gd name="T93" fmla="*/ 2147483647 h 21347"/>
                  <a:gd name="T94" fmla="*/ 2147483647 w 21294"/>
                  <a:gd name="T95" fmla="*/ 2147483647 h 21347"/>
                  <a:gd name="T96" fmla="*/ 2147483647 w 21294"/>
                  <a:gd name="T97" fmla="*/ 2147483647 h 21347"/>
                  <a:gd name="T98" fmla="*/ 2147483647 w 21294"/>
                  <a:gd name="T99" fmla="*/ 2147483647 h 21347"/>
                  <a:gd name="T100" fmla="*/ 2147483647 w 21294"/>
                  <a:gd name="T101" fmla="*/ 2147483647 h 21347"/>
                  <a:gd name="T102" fmla="*/ 2147483647 w 21294"/>
                  <a:gd name="T103" fmla="*/ 0 h 21347"/>
                  <a:gd name="T104" fmla="*/ 0 w 21294"/>
                  <a:gd name="T105" fmla="*/ 2147483647 h 213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294" h="21347">
                    <a:moveTo>
                      <a:pt x="0" y="1913"/>
                    </a:moveTo>
                    <a:cubicBezTo>
                      <a:pt x="0" y="1913"/>
                      <a:pt x="729" y="6533"/>
                      <a:pt x="1543" y="8083"/>
                    </a:cubicBezTo>
                    <a:cubicBezTo>
                      <a:pt x="2356" y="9632"/>
                      <a:pt x="2254" y="8497"/>
                      <a:pt x="2254" y="8497"/>
                    </a:cubicBezTo>
                    <a:lnTo>
                      <a:pt x="1901" y="3889"/>
                    </a:lnTo>
                    <a:lnTo>
                      <a:pt x="2818" y="7205"/>
                    </a:lnTo>
                    <a:lnTo>
                      <a:pt x="2818" y="3912"/>
                    </a:lnTo>
                    <a:cubicBezTo>
                      <a:pt x="2818" y="3912"/>
                      <a:pt x="3375" y="6878"/>
                      <a:pt x="3730" y="8495"/>
                    </a:cubicBezTo>
                    <a:cubicBezTo>
                      <a:pt x="4086" y="10111"/>
                      <a:pt x="3882" y="11758"/>
                      <a:pt x="4593" y="12533"/>
                    </a:cubicBezTo>
                    <a:cubicBezTo>
                      <a:pt x="5305" y="13308"/>
                      <a:pt x="6372" y="15051"/>
                      <a:pt x="6372" y="15051"/>
                    </a:cubicBezTo>
                    <a:lnTo>
                      <a:pt x="6829" y="16715"/>
                    </a:lnTo>
                    <a:lnTo>
                      <a:pt x="6270" y="12726"/>
                    </a:lnTo>
                    <a:cubicBezTo>
                      <a:pt x="6270" y="12726"/>
                      <a:pt x="5406" y="9627"/>
                      <a:pt x="5456" y="9143"/>
                    </a:cubicBezTo>
                    <a:cubicBezTo>
                      <a:pt x="5507" y="8658"/>
                      <a:pt x="5304" y="5365"/>
                      <a:pt x="5304" y="5365"/>
                    </a:cubicBezTo>
                    <a:cubicBezTo>
                      <a:pt x="5304" y="5365"/>
                      <a:pt x="5711" y="7108"/>
                      <a:pt x="5761" y="7496"/>
                    </a:cubicBezTo>
                    <a:cubicBezTo>
                      <a:pt x="5812" y="7883"/>
                      <a:pt x="6117" y="9315"/>
                      <a:pt x="6117" y="9315"/>
                    </a:cubicBezTo>
                    <a:cubicBezTo>
                      <a:pt x="6117" y="9315"/>
                      <a:pt x="6270" y="7496"/>
                      <a:pt x="6270" y="6721"/>
                    </a:cubicBezTo>
                    <a:cubicBezTo>
                      <a:pt x="6270" y="5946"/>
                      <a:pt x="6219" y="4308"/>
                      <a:pt x="6219" y="4159"/>
                    </a:cubicBezTo>
                    <a:cubicBezTo>
                      <a:pt x="6219" y="4009"/>
                      <a:pt x="6111" y="2695"/>
                      <a:pt x="6111" y="2695"/>
                    </a:cubicBezTo>
                    <a:lnTo>
                      <a:pt x="7439" y="2911"/>
                    </a:lnTo>
                    <a:lnTo>
                      <a:pt x="7896" y="5462"/>
                    </a:lnTo>
                    <a:cubicBezTo>
                      <a:pt x="7896" y="5462"/>
                      <a:pt x="7845" y="7108"/>
                      <a:pt x="7896" y="7496"/>
                    </a:cubicBezTo>
                    <a:cubicBezTo>
                      <a:pt x="7947" y="7883"/>
                      <a:pt x="7693" y="9336"/>
                      <a:pt x="7896" y="10014"/>
                    </a:cubicBezTo>
                    <a:cubicBezTo>
                      <a:pt x="8099" y="10692"/>
                      <a:pt x="8150" y="11564"/>
                      <a:pt x="8354" y="12629"/>
                    </a:cubicBezTo>
                    <a:cubicBezTo>
                      <a:pt x="8557" y="13695"/>
                      <a:pt x="8964" y="15342"/>
                      <a:pt x="8913" y="16020"/>
                    </a:cubicBezTo>
                    <a:cubicBezTo>
                      <a:pt x="8862" y="16698"/>
                      <a:pt x="8811" y="17569"/>
                      <a:pt x="8913" y="17860"/>
                    </a:cubicBezTo>
                    <a:cubicBezTo>
                      <a:pt x="9014" y="18151"/>
                      <a:pt x="9362" y="19603"/>
                      <a:pt x="9362" y="19603"/>
                    </a:cubicBezTo>
                    <a:lnTo>
                      <a:pt x="9608" y="15729"/>
                    </a:lnTo>
                    <a:lnTo>
                      <a:pt x="9608" y="10789"/>
                    </a:lnTo>
                    <a:cubicBezTo>
                      <a:pt x="9608" y="10789"/>
                      <a:pt x="9260" y="8174"/>
                      <a:pt x="9362" y="7690"/>
                    </a:cubicBezTo>
                    <a:cubicBezTo>
                      <a:pt x="9464" y="7205"/>
                      <a:pt x="9163" y="4211"/>
                      <a:pt x="9315" y="4159"/>
                    </a:cubicBezTo>
                    <a:cubicBezTo>
                      <a:pt x="9468" y="4106"/>
                      <a:pt x="9927" y="1929"/>
                      <a:pt x="9927" y="1929"/>
                    </a:cubicBezTo>
                    <a:lnTo>
                      <a:pt x="10352" y="3224"/>
                    </a:lnTo>
                    <a:lnTo>
                      <a:pt x="10691" y="6140"/>
                    </a:lnTo>
                    <a:cubicBezTo>
                      <a:pt x="10691" y="6140"/>
                      <a:pt x="10268" y="7302"/>
                      <a:pt x="10353" y="7883"/>
                    </a:cubicBezTo>
                    <a:cubicBezTo>
                      <a:pt x="10437" y="8465"/>
                      <a:pt x="10217" y="8949"/>
                      <a:pt x="10353" y="9433"/>
                    </a:cubicBezTo>
                    <a:cubicBezTo>
                      <a:pt x="10488" y="9917"/>
                      <a:pt x="10217" y="10356"/>
                      <a:pt x="10353" y="10766"/>
                    </a:cubicBezTo>
                    <a:cubicBezTo>
                      <a:pt x="10488" y="11177"/>
                      <a:pt x="10353" y="12726"/>
                      <a:pt x="10353" y="12726"/>
                    </a:cubicBezTo>
                    <a:lnTo>
                      <a:pt x="10946" y="8755"/>
                    </a:lnTo>
                    <a:cubicBezTo>
                      <a:pt x="10946" y="8755"/>
                      <a:pt x="10692" y="7012"/>
                      <a:pt x="10946" y="6721"/>
                    </a:cubicBezTo>
                    <a:cubicBezTo>
                      <a:pt x="11200" y="6430"/>
                      <a:pt x="11302" y="4211"/>
                      <a:pt x="11454" y="4159"/>
                    </a:cubicBezTo>
                    <a:cubicBezTo>
                      <a:pt x="11607" y="4106"/>
                      <a:pt x="11708" y="2556"/>
                      <a:pt x="11708" y="2556"/>
                    </a:cubicBezTo>
                    <a:lnTo>
                      <a:pt x="12316" y="1847"/>
                    </a:lnTo>
                    <a:cubicBezTo>
                      <a:pt x="12316" y="1847"/>
                      <a:pt x="13229" y="3378"/>
                      <a:pt x="13229" y="3887"/>
                    </a:cubicBezTo>
                    <a:cubicBezTo>
                      <a:pt x="13229" y="4396"/>
                      <a:pt x="13229" y="5849"/>
                      <a:pt x="13229" y="5849"/>
                    </a:cubicBezTo>
                    <a:lnTo>
                      <a:pt x="12882" y="7205"/>
                    </a:lnTo>
                    <a:cubicBezTo>
                      <a:pt x="12882" y="7205"/>
                      <a:pt x="12739" y="8234"/>
                      <a:pt x="12739" y="8495"/>
                    </a:cubicBezTo>
                    <a:cubicBezTo>
                      <a:pt x="12739" y="8755"/>
                      <a:pt x="12739" y="9239"/>
                      <a:pt x="12739" y="9530"/>
                    </a:cubicBezTo>
                    <a:cubicBezTo>
                      <a:pt x="12739" y="9821"/>
                      <a:pt x="12783" y="10725"/>
                      <a:pt x="12783" y="10725"/>
                    </a:cubicBezTo>
                    <a:cubicBezTo>
                      <a:pt x="12783" y="10725"/>
                      <a:pt x="12779" y="11270"/>
                      <a:pt x="12677" y="11853"/>
                    </a:cubicBezTo>
                    <a:cubicBezTo>
                      <a:pt x="12576" y="12436"/>
                      <a:pt x="12320" y="12823"/>
                      <a:pt x="12320" y="12823"/>
                    </a:cubicBezTo>
                    <a:cubicBezTo>
                      <a:pt x="12320" y="12823"/>
                      <a:pt x="12065" y="13695"/>
                      <a:pt x="12014" y="14179"/>
                    </a:cubicBezTo>
                    <a:cubicBezTo>
                      <a:pt x="11963" y="14664"/>
                      <a:pt x="12929" y="12533"/>
                      <a:pt x="12929" y="12533"/>
                    </a:cubicBezTo>
                    <a:cubicBezTo>
                      <a:pt x="12929" y="12533"/>
                      <a:pt x="13437" y="11146"/>
                      <a:pt x="13538" y="10725"/>
                    </a:cubicBezTo>
                    <a:cubicBezTo>
                      <a:pt x="13640" y="10305"/>
                      <a:pt x="13691" y="8465"/>
                      <a:pt x="13843" y="7786"/>
                    </a:cubicBezTo>
                    <a:cubicBezTo>
                      <a:pt x="13996" y="7108"/>
                      <a:pt x="13538" y="6527"/>
                      <a:pt x="13843" y="6430"/>
                    </a:cubicBezTo>
                    <a:cubicBezTo>
                      <a:pt x="14148" y="6334"/>
                      <a:pt x="14199" y="5656"/>
                      <a:pt x="14351" y="5656"/>
                    </a:cubicBezTo>
                    <a:cubicBezTo>
                      <a:pt x="14504" y="5656"/>
                      <a:pt x="15165" y="5462"/>
                      <a:pt x="15165" y="5462"/>
                    </a:cubicBezTo>
                    <a:cubicBezTo>
                      <a:pt x="15165" y="5462"/>
                      <a:pt x="15419" y="6237"/>
                      <a:pt x="15165" y="7012"/>
                    </a:cubicBezTo>
                    <a:cubicBezTo>
                      <a:pt x="14910" y="7786"/>
                      <a:pt x="14860" y="8271"/>
                      <a:pt x="14605" y="9046"/>
                    </a:cubicBezTo>
                    <a:cubicBezTo>
                      <a:pt x="14351" y="9821"/>
                      <a:pt x="14148" y="10177"/>
                      <a:pt x="14046" y="10725"/>
                    </a:cubicBezTo>
                    <a:cubicBezTo>
                      <a:pt x="13945" y="11273"/>
                      <a:pt x="13792" y="11661"/>
                      <a:pt x="13691" y="12436"/>
                    </a:cubicBezTo>
                    <a:cubicBezTo>
                      <a:pt x="13589" y="13211"/>
                      <a:pt x="13538" y="13501"/>
                      <a:pt x="13030" y="14276"/>
                    </a:cubicBezTo>
                    <a:cubicBezTo>
                      <a:pt x="12522" y="15051"/>
                      <a:pt x="12166" y="15535"/>
                      <a:pt x="12064" y="15923"/>
                    </a:cubicBezTo>
                    <a:cubicBezTo>
                      <a:pt x="11962" y="16310"/>
                      <a:pt x="11861" y="17085"/>
                      <a:pt x="11810" y="17763"/>
                    </a:cubicBezTo>
                    <a:cubicBezTo>
                      <a:pt x="11759" y="18441"/>
                      <a:pt x="11556" y="18829"/>
                      <a:pt x="11505" y="19603"/>
                    </a:cubicBezTo>
                    <a:cubicBezTo>
                      <a:pt x="11454" y="20378"/>
                      <a:pt x="11149" y="21347"/>
                      <a:pt x="11149" y="21347"/>
                    </a:cubicBezTo>
                    <a:lnTo>
                      <a:pt x="12522" y="17666"/>
                    </a:lnTo>
                    <a:cubicBezTo>
                      <a:pt x="12522" y="17666"/>
                      <a:pt x="12674" y="15535"/>
                      <a:pt x="12928" y="15535"/>
                    </a:cubicBezTo>
                    <a:cubicBezTo>
                      <a:pt x="13182" y="15535"/>
                      <a:pt x="13182" y="15148"/>
                      <a:pt x="13436" y="15148"/>
                    </a:cubicBezTo>
                    <a:cubicBezTo>
                      <a:pt x="13691" y="15148"/>
                      <a:pt x="13640" y="15342"/>
                      <a:pt x="14097" y="14567"/>
                    </a:cubicBezTo>
                    <a:cubicBezTo>
                      <a:pt x="14555" y="13792"/>
                      <a:pt x="14860" y="13114"/>
                      <a:pt x="14860" y="13114"/>
                    </a:cubicBezTo>
                    <a:cubicBezTo>
                      <a:pt x="14860" y="13114"/>
                      <a:pt x="14860" y="12726"/>
                      <a:pt x="15063" y="12436"/>
                    </a:cubicBezTo>
                    <a:cubicBezTo>
                      <a:pt x="15197" y="12244"/>
                      <a:pt x="15331" y="11940"/>
                      <a:pt x="15407" y="11756"/>
                    </a:cubicBezTo>
                    <a:cubicBezTo>
                      <a:pt x="15446" y="11661"/>
                      <a:pt x="15470" y="11597"/>
                      <a:pt x="15470" y="11597"/>
                    </a:cubicBezTo>
                    <a:cubicBezTo>
                      <a:pt x="15470" y="11597"/>
                      <a:pt x="15368" y="13191"/>
                      <a:pt x="15470" y="13685"/>
                    </a:cubicBezTo>
                    <a:cubicBezTo>
                      <a:pt x="15571" y="14179"/>
                      <a:pt x="15171" y="15148"/>
                      <a:pt x="15171" y="15148"/>
                    </a:cubicBezTo>
                    <a:lnTo>
                      <a:pt x="16398" y="13685"/>
                    </a:lnTo>
                    <a:lnTo>
                      <a:pt x="16398" y="11564"/>
                    </a:lnTo>
                    <a:cubicBezTo>
                      <a:pt x="16398" y="11564"/>
                      <a:pt x="16442" y="10014"/>
                      <a:pt x="16391" y="9530"/>
                    </a:cubicBezTo>
                    <a:cubicBezTo>
                      <a:pt x="16340" y="9046"/>
                      <a:pt x="16185" y="8077"/>
                      <a:pt x="16185" y="8077"/>
                    </a:cubicBezTo>
                    <a:cubicBezTo>
                      <a:pt x="16185" y="8077"/>
                      <a:pt x="16177" y="7108"/>
                      <a:pt x="16409" y="6818"/>
                    </a:cubicBezTo>
                    <a:cubicBezTo>
                      <a:pt x="16640" y="6527"/>
                      <a:pt x="16690" y="5946"/>
                      <a:pt x="17046" y="5656"/>
                    </a:cubicBezTo>
                    <a:cubicBezTo>
                      <a:pt x="17402" y="5365"/>
                      <a:pt x="17097" y="5656"/>
                      <a:pt x="17402" y="5365"/>
                    </a:cubicBezTo>
                    <a:cubicBezTo>
                      <a:pt x="17706" y="5074"/>
                      <a:pt x="17910" y="4978"/>
                      <a:pt x="17960" y="5462"/>
                    </a:cubicBezTo>
                    <a:cubicBezTo>
                      <a:pt x="18011" y="5946"/>
                      <a:pt x="18113" y="6915"/>
                      <a:pt x="17960" y="7496"/>
                    </a:cubicBezTo>
                    <a:cubicBezTo>
                      <a:pt x="17808" y="8077"/>
                      <a:pt x="17706" y="7750"/>
                      <a:pt x="17554" y="8495"/>
                    </a:cubicBezTo>
                    <a:cubicBezTo>
                      <a:pt x="17401" y="9239"/>
                      <a:pt x="17350" y="9336"/>
                      <a:pt x="17401" y="9724"/>
                    </a:cubicBezTo>
                    <a:cubicBezTo>
                      <a:pt x="17452" y="10111"/>
                      <a:pt x="17452" y="10111"/>
                      <a:pt x="17452" y="10111"/>
                    </a:cubicBezTo>
                    <a:lnTo>
                      <a:pt x="18265" y="8495"/>
                    </a:lnTo>
                    <a:lnTo>
                      <a:pt x="18824" y="7302"/>
                    </a:lnTo>
                    <a:cubicBezTo>
                      <a:pt x="18824" y="7302"/>
                      <a:pt x="18977" y="7399"/>
                      <a:pt x="19129" y="6915"/>
                    </a:cubicBezTo>
                    <a:cubicBezTo>
                      <a:pt x="19282" y="6430"/>
                      <a:pt x="19129" y="5171"/>
                      <a:pt x="19129" y="5171"/>
                    </a:cubicBezTo>
                    <a:lnTo>
                      <a:pt x="19790" y="4590"/>
                    </a:lnTo>
                    <a:cubicBezTo>
                      <a:pt x="19790" y="4590"/>
                      <a:pt x="19841" y="5752"/>
                      <a:pt x="19790" y="6043"/>
                    </a:cubicBezTo>
                    <a:cubicBezTo>
                      <a:pt x="19739" y="6334"/>
                      <a:pt x="19180" y="7883"/>
                      <a:pt x="19180" y="7883"/>
                    </a:cubicBezTo>
                    <a:lnTo>
                      <a:pt x="19813" y="7399"/>
                    </a:lnTo>
                    <a:lnTo>
                      <a:pt x="20044" y="5752"/>
                    </a:lnTo>
                    <a:lnTo>
                      <a:pt x="20959" y="4299"/>
                    </a:lnTo>
                    <a:lnTo>
                      <a:pt x="21095" y="1926"/>
                    </a:lnTo>
                    <a:cubicBezTo>
                      <a:pt x="21095" y="1926"/>
                      <a:pt x="21600" y="-35"/>
                      <a:pt x="21000" y="619"/>
                    </a:cubicBezTo>
                    <a:cubicBezTo>
                      <a:pt x="20400" y="1272"/>
                      <a:pt x="18418" y="-253"/>
                      <a:pt x="17757" y="38"/>
                    </a:cubicBezTo>
                    <a:cubicBezTo>
                      <a:pt x="17096" y="328"/>
                      <a:pt x="13589" y="619"/>
                      <a:pt x="11962" y="716"/>
                    </a:cubicBezTo>
                    <a:cubicBezTo>
                      <a:pt x="10336" y="812"/>
                      <a:pt x="3728" y="328"/>
                      <a:pt x="3322" y="425"/>
                    </a:cubicBezTo>
                    <a:cubicBezTo>
                      <a:pt x="2915" y="522"/>
                      <a:pt x="791" y="0"/>
                      <a:pt x="791" y="0"/>
                    </a:cubicBezTo>
                    <a:cubicBezTo>
                      <a:pt x="791" y="0"/>
                      <a:pt x="0" y="1913"/>
                      <a:pt x="0" y="1913"/>
                    </a:cubicBezTo>
                    <a:close/>
                    <a:moveTo>
                      <a:pt x="0" y="1913"/>
                    </a:moveTo>
                  </a:path>
                </a:pathLst>
              </a:custGeom>
              <a:solidFill>
                <a:srgbClr val="7C5024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5" name="AutoShape 13"/>
              <p:cNvSpPr>
                <a:spLocks/>
              </p:cNvSpPr>
              <p:nvPr/>
            </p:nvSpPr>
            <p:spPr bwMode="auto">
              <a:xfrm>
                <a:off x="8813800" y="8089900"/>
                <a:ext cx="7232650" cy="833438"/>
              </a:xfrm>
              <a:custGeom>
                <a:avLst/>
                <a:gdLst>
                  <a:gd name="T0" fmla="*/ 2147483647 w 21600"/>
                  <a:gd name="T1" fmla="*/ 2147483647 h 19970"/>
                  <a:gd name="T2" fmla="*/ 2147483647 w 21600"/>
                  <a:gd name="T3" fmla="*/ 2147483647 h 19970"/>
                  <a:gd name="T4" fmla="*/ 2147483647 w 21600"/>
                  <a:gd name="T5" fmla="*/ 2147483647 h 19970"/>
                  <a:gd name="T6" fmla="*/ 2147483647 w 21600"/>
                  <a:gd name="T7" fmla="*/ 2147483647 h 19970"/>
                  <a:gd name="T8" fmla="*/ 2147483647 w 21600"/>
                  <a:gd name="T9" fmla="*/ 2147483647 h 19970"/>
                  <a:gd name="T10" fmla="*/ 2147483647 w 21600"/>
                  <a:gd name="T11" fmla="*/ 2147483647 h 19970"/>
                  <a:gd name="T12" fmla="*/ 2147483647 w 21600"/>
                  <a:gd name="T13" fmla="*/ 2147483647 h 19970"/>
                  <a:gd name="T14" fmla="*/ 2147483647 w 21600"/>
                  <a:gd name="T15" fmla="*/ 2147483647 h 19970"/>
                  <a:gd name="T16" fmla="*/ 2147483647 w 21600"/>
                  <a:gd name="T17" fmla="*/ 2147483647 h 19970"/>
                  <a:gd name="T18" fmla="*/ 2147483647 w 21600"/>
                  <a:gd name="T19" fmla="*/ 2147483647 h 19970"/>
                  <a:gd name="T20" fmla="*/ 2147483647 w 21600"/>
                  <a:gd name="T21" fmla="*/ 2147483647 h 19970"/>
                  <a:gd name="T22" fmla="*/ 2147483647 w 21600"/>
                  <a:gd name="T23" fmla="*/ 2147483647 h 19970"/>
                  <a:gd name="T24" fmla="*/ 2147483647 w 21600"/>
                  <a:gd name="T25" fmla="*/ 2147483647 h 19970"/>
                  <a:gd name="T26" fmla="*/ 2147483647 w 21600"/>
                  <a:gd name="T27" fmla="*/ 2147483647 h 19970"/>
                  <a:gd name="T28" fmla="*/ 2147483647 w 21600"/>
                  <a:gd name="T29" fmla="*/ 2147483647 h 19970"/>
                  <a:gd name="T30" fmla="*/ 2147483647 w 21600"/>
                  <a:gd name="T31" fmla="*/ 2147483647 h 19970"/>
                  <a:gd name="T32" fmla="*/ 2147483647 w 21600"/>
                  <a:gd name="T33" fmla="*/ 2147483647 h 19970"/>
                  <a:gd name="T34" fmla="*/ 2147483647 w 21600"/>
                  <a:gd name="T35" fmla="*/ 2147483647 h 19970"/>
                  <a:gd name="T36" fmla="*/ 2147483647 w 21600"/>
                  <a:gd name="T37" fmla="*/ 2147483647 h 19970"/>
                  <a:gd name="T38" fmla="*/ 2147483647 w 21600"/>
                  <a:gd name="T39" fmla="*/ 2147483647 h 19970"/>
                  <a:gd name="T40" fmla="*/ 2147483647 w 21600"/>
                  <a:gd name="T41" fmla="*/ 2147483647 h 19970"/>
                  <a:gd name="T42" fmla="*/ 2147483647 w 21600"/>
                  <a:gd name="T43" fmla="*/ 2147483647 h 19970"/>
                  <a:gd name="T44" fmla="*/ 2147483647 w 21600"/>
                  <a:gd name="T45" fmla="*/ 0 h 19970"/>
                  <a:gd name="T46" fmla="*/ 2147483647 w 21600"/>
                  <a:gd name="T47" fmla="*/ 2147483647 h 19970"/>
                  <a:gd name="T48" fmla="*/ 2147483647 w 21600"/>
                  <a:gd name="T49" fmla="*/ 2147483647 h 19970"/>
                  <a:gd name="T50" fmla="*/ 2147483647 w 21600"/>
                  <a:gd name="T51" fmla="*/ 2147483647 h 19970"/>
                  <a:gd name="T52" fmla="*/ 2147483647 w 21600"/>
                  <a:gd name="T53" fmla="*/ 2147483647 h 19970"/>
                  <a:gd name="T54" fmla="*/ 2147483647 w 21600"/>
                  <a:gd name="T55" fmla="*/ 2147483647 h 19970"/>
                  <a:gd name="T56" fmla="*/ 2147483647 w 21600"/>
                  <a:gd name="T57" fmla="*/ 2147483647 h 19970"/>
                  <a:gd name="T58" fmla="*/ 2147483647 w 21600"/>
                  <a:gd name="T59" fmla="*/ 2147483647 h 19970"/>
                  <a:gd name="T60" fmla="*/ 2147483647 w 21600"/>
                  <a:gd name="T61" fmla="*/ 2147483647 h 19970"/>
                  <a:gd name="T62" fmla="*/ 2147483647 w 21600"/>
                  <a:gd name="T63" fmla="*/ 2147483647 h 19970"/>
                  <a:gd name="T64" fmla="*/ 2147483647 w 21600"/>
                  <a:gd name="T65" fmla="*/ 2147483647 h 19970"/>
                  <a:gd name="T66" fmla="*/ 2147483647 w 21600"/>
                  <a:gd name="T67" fmla="*/ 2147483647 h 19970"/>
                  <a:gd name="T68" fmla="*/ 2147483647 w 21600"/>
                  <a:gd name="T69" fmla="*/ 0 h 19970"/>
                  <a:gd name="T70" fmla="*/ 2147483647 w 21600"/>
                  <a:gd name="T71" fmla="*/ 2147483647 h 19970"/>
                  <a:gd name="T72" fmla="*/ 2147483647 w 21600"/>
                  <a:gd name="T73" fmla="*/ 2147483647 h 19970"/>
                  <a:gd name="T74" fmla="*/ 2147483647 w 21600"/>
                  <a:gd name="T75" fmla="*/ 2147483647 h 19970"/>
                  <a:gd name="T76" fmla="*/ 2147483647 w 21600"/>
                  <a:gd name="T77" fmla="*/ 2147483647 h 19970"/>
                  <a:gd name="T78" fmla="*/ 2147483647 w 21600"/>
                  <a:gd name="T79" fmla="*/ 2147483647 h 19970"/>
                  <a:gd name="T80" fmla="*/ 2147483647 w 21600"/>
                  <a:gd name="T81" fmla="*/ 2147483647 h 19970"/>
                  <a:gd name="T82" fmla="*/ 2147483647 w 21600"/>
                  <a:gd name="T83" fmla="*/ 2147483647 h 19970"/>
                  <a:gd name="T84" fmla="*/ 2147483647 w 21600"/>
                  <a:gd name="T85" fmla="*/ 2147483647 h 19970"/>
                  <a:gd name="T86" fmla="*/ 2147483647 w 21600"/>
                  <a:gd name="T87" fmla="*/ 2147483647 h 19970"/>
                  <a:gd name="T88" fmla="*/ 2147483647 w 21600"/>
                  <a:gd name="T89" fmla="*/ 2147483647 h 19970"/>
                  <a:gd name="T90" fmla="*/ 2147483647 w 21600"/>
                  <a:gd name="T91" fmla="*/ 2147483647 h 19970"/>
                  <a:gd name="T92" fmla="*/ 2147483647 w 21600"/>
                  <a:gd name="T93" fmla="*/ 2147483647 h 19970"/>
                  <a:gd name="T94" fmla="*/ 0 w 21600"/>
                  <a:gd name="T95" fmla="*/ 2147483647 h 19970"/>
                  <a:gd name="T96" fmla="*/ 2147483647 w 21600"/>
                  <a:gd name="T97" fmla="*/ 2147483647 h 19970"/>
                  <a:gd name="T98" fmla="*/ 2147483647 w 21600"/>
                  <a:gd name="T99" fmla="*/ 2147483647 h 19970"/>
                  <a:gd name="T100" fmla="*/ 2147483647 w 21600"/>
                  <a:gd name="T101" fmla="*/ 2147483647 h 19970"/>
                  <a:gd name="T102" fmla="*/ 2147483647 w 21600"/>
                  <a:gd name="T103" fmla="*/ 2147483647 h 19970"/>
                  <a:gd name="T104" fmla="*/ 2147483647 w 21600"/>
                  <a:gd name="T105" fmla="*/ 2147483647 h 19970"/>
                  <a:gd name="T106" fmla="*/ 2147483647 w 21600"/>
                  <a:gd name="T107" fmla="*/ 2147483647 h 19970"/>
                  <a:gd name="T108" fmla="*/ 2147483647 w 21600"/>
                  <a:gd name="T109" fmla="*/ 2147483647 h 19970"/>
                  <a:gd name="T110" fmla="*/ 2147483647 w 21600"/>
                  <a:gd name="T111" fmla="*/ 2147483647 h 1997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970">
                    <a:moveTo>
                      <a:pt x="21445" y="10367"/>
                    </a:moveTo>
                    <a:lnTo>
                      <a:pt x="21476" y="10351"/>
                    </a:lnTo>
                    <a:lnTo>
                      <a:pt x="21285" y="6608"/>
                    </a:lnTo>
                    <a:lnTo>
                      <a:pt x="21012" y="7572"/>
                    </a:lnTo>
                    <a:lnTo>
                      <a:pt x="21012" y="5106"/>
                    </a:lnTo>
                    <a:lnTo>
                      <a:pt x="20793" y="8694"/>
                    </a:lnTo>
                    <a:cubicBezTo>
                      <a:pt x="20754" y="8592"/>
                      <a:pt x="20711" y="8489"/>
                      <a:pt x="20671" y="8385"/>
                    </a:cubicBezTo>
                    <a:lnTo>
                      <a:pt x="20524" y="6608"/>
                    </a:lnTo>
                    <a:lnTo>
                      <a:pt x="20388" y="7678"/>
                    </a:lnTo>
                    <a:cubicBezTo>
                      <a:pt x="20318" y="7499"/>
                      <a:pt x="20253" y="7322"/>
                      <a:pt x="20177" y="7151"/>
                    </a:cubicBezTo>
                    <a:lnTo>
                      <a:pt x="20177" y="5330"/>
                    </a:lnTo>
                    <a:lnTo>
                      <a:pt x="20073" y="6897"/>
                    </a:lnTo>
                    <a:cubicBezTo>
                      <a:pt x="20019" y="6758"/>
                      <a:pt x="19988" y="6624"/>
                      <a:pt x="19912" y="6497"/>
                    </a:cubicBezTo>
                    <a:lnTo>
                      <a:pt x="19912" y="5330"/>
                    </a:lnTo>
                    <a:lnTo>
                      <a:pt x="19856" y="6330"/>
                    </a:lnTo>
                    <a:cubicBezTo>
                      <a:pt x="19693" y="5911"/>
                      <a:pt x="19576" y="5597"/>
                      <a:pt x="19529" y="5475"/>
                    </a:cubicBezTo>
                    <a:lnTo>
                      <a:pt x="19516" y="5106"/>
                    </a:lnTo>
                    <a:lnTo>
                      <a:pt x="19506" y="5417"/>
                    </a:lnTo>
                    <a:cubicBezTo>
                      <a:pt x="19464" y="5357"/>
                      <a:pt x="19370" y="5368"/>
                      <a:pt x="19250" y="5417"/>
                    </a:cubicBezTo>
                    <a:lnTo>
                      <a:pt x="19153" y="2865"/>
                    </a:lnTo>
                    <a:lnTo>
                      <a:pt x="19153" y="5460"/>
                    </a:lnTo>
                    <a:cubicBezTo>
                      <a:pt x="18964" y="5554"/>
                      <a:pt x="18720" y="5708"/>
                      <a:pt x="18480" y="5808"/>
                    </a:cubicBezTo>
                    <a:cubicBezTo>
                      <a:pt x="18480" y="5647"/>
                      <a:pt x="18481" y="5487"/>
                      <a:pt x="18478" y="5330"/>
                    </a:cubicBezTo>
                    <a:cubicBezTo>
                      <a:pt x="18469" y="4872"/>
                      <a:pt x="18456" y="5198"/>
                      <a:pt x="18441" y="5826"/>
                    </a:cubicBezTo>
                    <a:cubicBezTo>
                      <a:pt x="18079" y="5969"/>
                      <a:pt x="17741" y="5973"/>
                      <a:pt x="17630" y="5443"/>
                    </a:cubicBezTo>
                    <a:cubicBezTo>
                      <a:pt x="17375" y="4215"/>
                      <a:pt x="15331" y="6536"/>
                      <a:pt x="15024" y="5375"/>
                    </a:cubicBezTo>
                    <a:cubicBezTo>
                      <a:pt x="14850" y="4717"/>
                      <a:pt x="14445" y="4985"/>
                      <a:pt x="13997" y="5183"/>
                    </a:cubicBezTo>
                    <a:lnTo>
                      <a:pt x="13927" y="3743"/>
                    </a:lnTo>
                    <a:lnTo>
                      <a:pt x="13654" y="4706"/>
                    </a:lnTo>
                    <a:lnTo>
                      <a:pt x="13654" y="2241"/>
                    </a:lnTo>
                    <a:lnTo>
                      <a:pt x="13465" y="5323"/>
                    </a:lnTo>
                    <a:cubicBezTo>
                      <a:pt x="13408" y="5321"/>
                      <a:pt x="13349" y="5312"/>
                      <a:pt x="13293" y="5294"/>
                    </a:cubicBezTo>
                    <a:lnTo>
                      <a:pt x="13165" y="3743"/>
                    </a:lnTo>
                    <a:lnTo>
                      <a:pt x="12999" y="5093"/>
                    </a:lnTo>
                    <a:cubicBezTo>
                      <a:pt x="12993" y="5086"/>
                      <a:pt x="12983" y="5080"/>
                      <a:pt x="12977" y="5073"/>
                    </a:cubicBezTo>
                    <a:cubicBezTo>
                      <a:pt x="12932" y="5019"/>
                      <a:pt x="12895" y="4962"/>
                      <a:pt x="12820" y="4901"/>
                    </a:cubicBezTo>
                    <a:lnTo>
                      <a:pt x="12820" y="2465"/>
                    </a:lnTo>
                    <a:lnTo>
                      <a:pt x="12670" y="4754"/>
                    </a:lnTo>
                    <a:cubicBezTo>
                      <a:pt x="12634" y="4719"/>
                      <a:pt x="12592" y="4683"/>
                      <a:pt x="12554" y="4647"/>
                    </a:cubicBezTo>
                    <a:lnTo>
                      <a:pt x="12554" y="2465"/>
                    </a:lnTo>
                    <a:lnTo>
                      <a:pt x="12429" y="4522"/>
                    </a:lnTo>
                    <a:cubicBezTo>
                      <a:pt x="12367" y="4466"/>
                      <a:pt x="12307" y="4408"/>
                      <a:pt x="12241" y="4350"/>
                    </a:cubicBezTo>
                    <a:lnTo>
                      <a:pt x="12158" y="2241"/>
                    </a:lnTo>
                    <a:lnTo>
                      <a:pt x="12088" y="4215"/>
                    </a:lnTo>
                    <a:cubicBezTo>
                      <a:pt x="12043" y="4177"/>
                      <a:pt x="11993" y="4138"/>
                      <a:pt x="11947" y="4100"/>
                    </a:cubicBezTo>
                    <a:lnTo>
                      <a:pt x="11795" y="0"/>
                    </a:lnTo>
                    <a:lnTo>
                      <a:pt x="11795" y="3978"/>
                    </a:lnTo>
                    <a:cubicBezTo>
                      <a:pt x="11568" y="3794"/>
                      <a:pt x="11342" y="3611"/>
                      <a:pt x="11119" y="3442"/>
                    </a:cubicBezTo>
                    <a:cubicBezTo>
                      <a:pt x="11123" y="3110"/>
                      <a:pt x="11126" y="2782"/>
                      <a:pt x="11119" y="2465"/>
                    </a:cubicBezTo>
                    <a:cubicBezTo>
                      <a:pt x="11108" y="1909"/>
                      <a:pt x="11091" y="2510"/>
                      <a:pt x="11073" y="3405"/>
                    </a:cubicBezTo>
                    <a:cubicBezTo>
                      <a:pt x="10449" y="2936"/>
                      <a:pt x="9907" y="2578"/>
                      <a:pt x="9811" y="2578"/>
                    </a:cubicBezTo>
                    <a:cubicBezTo>
                      <a:pt x="9607" y="2578"/>
                      <a:pt x="8279" y="1759"/>
                      <a:pt x="7563" y="2578"/>
                    </a:cubicBezTo>
                    <a:cubicBezTo>
                      <a:pt x="6848" y="3397"/>
                      <a:pt x="5467" y="-1014"/>
                      <a:pt x="5160" y="2214"/>
                    </a:cubicBezTo>
                    <a:cubicBezTo>
                      <a:pt x="5123" y="2606"/>
                      <a:pt x="5082" y="2962"/>
                      <a:pt x="5006" y="3284"/>
                    </a:cubicBezTo>
                    <a:lnTo>
                      <a:pt x="5006" y="2241"/>
                    </a:lnTo>
                    <a:lnTo>
                      <a:pt x="4922" y="3668"/>
                    </a:lnTo>
                    <a:cubicBezTo>
                      <a:pt x="4828" y="4049"/>
                      <a:pt x="4719" y="4374"/>
                      <a:pt x="4601" y="4645"/>
                    </a:cubicBezTo>
                    <a:lnTo>
                      <a:pt x="4527" y="3743"/>
                    </a:lnTo>
                    <a:lnTo>
                      <a:pt x="4351" y="5112"/>
                    </a:lnTo>
                    <a:cubicBezTo>
                      <a:pt x="4294" y="5203"/>
                      <a:pt x="4248" y="5284"/>
                      <a:pt x="4172" y="5354"/>
                    </a:cubicBezTo>
                    <a:lnTo>
                      <a:pt x="4172" y="2465"/>
                    </a:lnTo>
                    <a:lnTo>
                      <a:pt x="3990" y="5559"/>
                    </a:lnTo>
                    <a:cubicBezTo>
                      <a:pt x="3970" y="5576"/>
                      <a:pt x="3944" y="5592"/>
                      <a:pt x="3944" y="5607"/>
                    </a:cubicBezTo>
                    <a:lnTo>
                      <a:pt x="3944" y="2465"/>
                    </a:lnTo>
                    <a:lnTo>
                      <a:pt x="3728" y="5719"/>
                    </a:lnTo>
                    <a:cubicBezTo>
                      <a:pt x="3708" y="5725"/>
                      <a:pt x="3686" y="5729"/>
                      <a:pt x="3667" y="5732"/>
                    </a:cubicBezTo>
                    <a:lnTo>
                      <a:pt x="3524" y="2241"/>
                    </a:lnTo>
                    <a:lnTo>
                      <a:pt x="3401" y="5659"/>
                    </a:lnTo>
                    <a:cubicBezTo>
                      <a:pt x="3391" y="5651"/>
                      <a:pt x="3389" y="5642"/>
                      <a:pt x="3380" y="5632"/>
                    </a:cubicBezTo>
                    <a:lnTo>
                      <a:pt x="3186" y="0"/>
                    </a:lnTo>
                    <a:lnTo>
                      <a:pt x="3186" y="5242"/>
                    </a:lnTo>
                    <a:cubicBezTo>
                      <a:pt x="2996" y="5024"/>
                      <a:pt x="2720" y="5058"/>
                      <a:pt x="2468" y="5155"/>
                    </a:cubicBezTo>
                    <a:cubicBezTo>
                      <a:pt x="2475" y="4284"/>
                      <a:pt x="2508" y="3329"/>
                      <a:pt x="2490" y="2465"/>
                    </a:cubicBezTo>
                    <a:cubicBezTo>
                      <a:pt x="2471" y="1568"/>
                      <a:pt x="2432" y="3673"/>
                      <a:pt x="2410" y="5175"/>
                    </a:cubicBezTo>
                    <a:cubicBezTo>
                      <a:pt x="2351" y="5200"/>
                      <a:pt x="2293" y="5228"/>
                      <a:pt x="2241" y="5255"/>
                    </a:cubicBezTo>
                    <a:lnTo>
                      <a:pt x="2208" y="4975"/>
                    </a:lnTo>
                    <a:lnTo>
                      <a:pt x="2176" y="5291"/>
                    </a:lnTo>
                    <a:cubicBezTo>
                      <a:pt x="2084" y="5344"/>
                      <a:pt x="2012" y="5393"/>
                      <a:pt x="1974" y="5420"/>
                    </a:cubicBezTo>
                    <a:cubicBezTo>
                      <a:pt x="1974" y="4952"/>
                      <a:pt x="1971" y="4476"/>
                      <a:pt x="1962" y="4076"/>
                    </a:cubicBezTo>
                    <a:cubicBezTo>
                      <a:pt x="1945" y="3294"/>
                      <a:pt x="1829" y="4560"/>
                      <a:pt x="1741" y="5700"/>
                    </a:cubicBezTo>
                    <a:lnTo>
                      <a:pt x="1631" y="5839"/>
                    </a:lnTo>
                    <a:lnTo>
                      <a:pt x="1631" y="4076"/>
                    </a:lnTo>
                    <a:lnTo>
                      <a:pt x="1432" y="6098"/>
                    </a:lnTo>
                    <a:lnTo>
                      <a:pt x="1327" y="6235"/>
                    </a:lnTo>
                    <a:lnTo>
                      <a:pt x="1327" y="4076"/>
                    </a:lnTo>
                    <a:lnTo>
                      <a:pt x="1124" y="6498"/>
                    </a:lnTo>
                    <a:lnTo>
                      <a:pt x="1036" y="6606"/>
                    </a:lnTo>
                    <a:lnTo>
                      <a:pt x="910" y="4034"/>
                    </a:lnTo>
                    <a:lnTo>
                      <a:pt x="910" y="6763"/>
                    </a:lnTo>
                    <a:lnTo>
                      <a:pt x="898" y="6780"/>
                    </a:lnTo>
                    <a:lnTo>
                      <a:pt x="759" y="2465"/>
                    </a:lnTo>
                    <a:lnTo>
                      <a:pt x="759" y="6961"/>
                    </a:lnTo>
                    <a:lnTo>
                      <a:pt x="726" y="6998"/>
                    </a:lnTo>
                    <a:lnTo>
                      <a:pt x="341" y="4706"/>
                    </a:lnTo>
                    <a:lnTo>
                      <a:pt x="341" y="7489"/>
                    </a:lnTo>
                    <a:lnTo>
                      <a:pt x="0" y="10493"/>
                    </a:lnTo>
                    <a:lnTo>
                      <a:pt x="0" y="14447"/>
                    </a:lnTo>
                    <a:cubicBezTo>
                      <a:pt x="0" y="14447"/>
                      <a:pt x="4293" y="16493"/>
                      <a:pt x="4906" y="18130"/>
                    </a:cubicBezTo>
                    <a:cubicBezTo>
                      <a:pt x="5519" y="19768"/>
                      <a:pt x="6490" y="16493"/>
                      <a:pt x="7257" y="18130"/>
                    </a:cubicBezTo>
                    <a:cubicBezTo>
                      <a:pt x="8023" y="19768"/>
                      <a:pt x="8994" y="17029"/>
                      <a:pt x="9352" y="18603"/>
                    </a:cubicBezTo>
                    <a:cubicBezTo>
                      <a:pt x="9710" y="20177"/>
                      <a:pt x="10561" y="17170"/>
                      <a:pt x="10800" y="18674"/>
                    </a:cubicBezTo>
                    <a:cubicBezTo>
                      <a:pt x="11038" y="20177"/>
                      <a:pt x="11090" y="19607"/>
                      <a:pt x="11601" y="19073"/>
                    </a:cubicBezTo>
                    <a:cubicBezTo>
                      <a:pt x="12112" y="18540"/>
                      <a:pt x="11856" y="18691"/>
                      <a:pt x="12776" y="19638"/>
                    </a:cubicBezTo>
                    <a:cubicBezTo>
                      <a:pt x="13696" y="20586"/>
                      <a:pt x="14054" y="19100"/>
                      <a:pt x="14820" y="19638"/>
                    </a:cubicBezTo>
                    <a:cubicBezTo>
                      <a:pt x="15587" y="20177"/>
                      <a:pt x="15740" y="19748"/>
                      <a:pt x="16302" y="19962"/>
                    </a:cubicBezTo>
                    <a:cubicBezTo>
                      <a:pt x="16864" y="20177"/>
                      <a:pt x="17171" y="15461"/>
                      <a:pt x="17529" y="17205"/>
                    </a:cubicBezTo>
                    <a:cubicBezTo>
                      <a:pt x="17886" y="18949"/>
                      <a:pt x="18449" y="17105"/>
                      <a:pt x="18653" y="17208"/>
                    </a:cubicBezTo>
                    <a:cubicBezTo>
                      <a:pt x="18857" y="17312"/>
                      <a:pt x="18960" y="17105"/>
                      <a:pt x="19522" y="17208"/>
                    </a:cubicBezTo>
                    <a:cubicBezTo>
                      <a:pt x="20084" y="17312"/>
                      <a:pt x="20902" y="17208"/>
                      <a:pt x="20902" y="17208"/>
                    </a:cubicBezTo>
                    <a:lnTo>
                      <a:pt x="21505" y="14447"/>
                    </a:lnTo>
                    <a:lnTo>
                      <a:pt x="21600" y="10764"/>
                    </a:lnTo>
                    <a:cubicBezTo>
                      <a:pt x="21600" y="10764"/>
                      <a:pt x="21541" y="10613"/>
                      <a:pt x="21445" y="10367"/>
                    </a:cubicBezTo>
                    <a:close/>
                    <a:moveTo>
                      <a:pt x="21445" y="10367"/>
                    </a:moveTo>
                  </a:path>
                </a:pathLst>
              </a:custGeom>
              <a:solidFill>
                <a:srgbClr val="72B1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6" name="AutoShape 14"/>
              <p:cNvSpPr>
                <a:spLocks/>
              </p:cNvSpPr>
              <p:nvPr/>
            </p:nvSpPr>
            <p:spPr bwMode="auto">
              <a:xfrm>
                <a:off x="8813800" y="8089900"/>
                <a:ext cx="7189788" cy="663575"/>
              </a:xfrm>
              <a:custGeom>
                <a:avLst/>
                <a:gdLst>
                  <a:gd name="T0" fmla="*/ 2147483647 w 21600"/>
                  <a:gd name="T1" fmla="*/ 2147483647 h 19589"/>
                  <a:gd name="T2" fmla="*/ 0 w 21600"/>
                  <a:gd name="T3" fmla="*/ 2147483647 h 19589"/>
                  <a:gd name="T4" fmla="*/ 2147483647 w 21600"/>
                  <a:gd name="T5" fmla="*/ 2147483647 h 19589"/>
                  <a:gd name="T6" fmla="*/ 2147483647 w 21600"/>
                  <a:gd name="T7" fmla="*/ 2147483647 h 19589"/>
                  <a:gd name="T8" fmla="*/ 2147483647 w 21600"/>
                  <a:gd name="T9" fmla="*/ 2147483647 h 19589"/>
                  <a:gd name="T10" fmla="*/ 2147483647 w 21600"/>
                  <a:gd name="T11" fmla="*/ 2147483647 h 19589"/>
                  <a:gd name="T12" fmla="*/ 2147483647 w 21600"/>
                  <a:gd name="T13" fmla="*/ 2147483647 h 19589"/>
                  <a:gd name="T14" fmla="*/ 2147483647 w 21600"/>
                  <a:gd name="T15" fmla="*/ 2147483647 h 19589"/>
                  <a:gd name="T16" fmla="*/ 2147483647 w 21600"/>
                  <a:gd name="T17" fmla="*/ 2147483647 h 19589"/>
                  <a:gd name="T18" fmla="*/ 2147483647 w 21600"/>
                  <a:gd name="T19" fmla="*/ 2147483647 h 19589"/>
                  <a:gd name="T20" fmla="*/ 2147483647 w 21600"/>
                  <a:gd name="T21" fmla="*/ 2147483647 h 19589"/>
                  <a:gd name="T22" fmla="*/ 2147483647 w 21600"/>
                  <a:gd name="T23" fmla="*/ 2147483647 h 19589"/>
                  <a:gd name="T24" fmla="*/ 2147483647 w 21600"/>
                  <a:gd name="T25" fmla="*/ 2147483647 h 19589"/>
                  <a:gd name="T26" fmla="*/ 2147483647 w 21600"/>
                  <a:gd name="T27" fmla="*/ 2147483647 h 19589"/>
                  <a:gd name="T28" fmla="*/ 2147483647 w 21600"/>
                  <a:gd name="T29" fmla="*/ 2147483647 h 19589"/>
                  <a:gd name="T30" fmla="*/ 2147483647 w 21600"/>
                  <a:gd name="T31" fmla="*/ 2147483647 h 19589"/>
                  <a:gd name="T32" fmla="*/ 2147483647 w 21600"/>
                  <a:gd name="T33" fmla="*/ 2147483647 h 19589"/>
                  <a:gd name="T34" fmla="*/ 2147483647 w 21600"/>
                  <a:gd name="T35" fmla="*/ 2147483647 h 19589"/>
                  <a:gd name="T36" fmla="*/ 2147483647 w 21600"/>
                  <a:gd name="T37" fmla="*/ 2147483647 h 19589"/>
                  <a:gd name="T38" fmla="*/ 2147483647 w 21600"/>
                  <a:gd name="T39" fmla="*/ 2147483647 h 19589"/>
                  <a:gd name="T40" fmla="*/ 2147483647 w 21600"/>
                  <a:gd name="T41" fmla="*/ 2147483647 h 19589"/>
                  <a:gd name="T42" fmla="*/ 2147483647 w 21600"/>
                  <a:gd name="T43" fmla="*/ 2147483647 h 19589"/>
                  <a:gd name="T44" fmla="*/ 2147483647 w 21600"/>
                  <a:gd name="T45" fmla="*/ 2147483647 h 19589"/>
                  <a:gd name="T46" fmla="*/ 2147483647 w 21600"/>
                  <a:gd name="T47" fmla="*/ 2147483647 h 19589"/>
                  <a:gd name="T48" fmla="*/ 2147483647 w 21600"/>
                  <a:gd name="T49" fmla="*/ 2147483647 h 19589"/>
                  <a:gd name="T50" fmla="*/ 2147483647 w 21600"/>
                  <a:gd name="T51" fmla="*/ 2147483647 h 19589"/>
                  <a:gd name="T52" fmla="*/ 2147483647 w 21600"/>
                  <a:gd name="T53" fmla="*/ 2147483647 h 19589"/>
                  <a:gd name="T54" fmla="*/ 2147483647 w 21600"/>
                  <a:gd name="T55" fmla="*/ 2147483647 h 19589"/>
                  <a:gd name="T56" fmla="*/ 2147483647 w 21600"/>
                  <a:gd name="T57" fmla="*/ 2147483647 h 19589"/>
                  <a:gd name="T58" fmla="*/ 2147483647 w 21600"/>
                  <a:gd name="T59" fmla="*/ 2147483647 h 19589"/>
                  <a:gd name="T60" fmla="*/ 2147483647 w 21600"/>
                  <a:gd name="T61" fmla="*/ 2147483647 h 19589"/>
                  <a:gd name="T62" fmla="*/ 2147483647 w 21600"/>
                  <a:gd name="T63" fmla="*/ 2147483647 h 19589"/>
                  <a:gd name="T64" fmla="*/ 2147483647 w 21600"/>
                  <a:gd name="T65" fmla="*/ 2147483647 h 19589"/>
                  <a:gd name="T66" fmla="*/ 2147483647 w 21600"/>
                  <a:gd name="T67" fmla="*/ 2147483647 h 19589"/>
                  <a:gd name="T68" fmla="*/ 2147483647 w 21600"/>
                  <a:gd name="T69" fmla="*/ 2147483647 h 19589"/>
                  <a:gd name="T70" fmla="*/ 2147483647 w 21600"/>
                  <a:gd name="T71" fmla="*/ 2147483647 h 19589"/>
                  <a:gd name="T72" fmla="*/ 2147483647 w 21600"/>
                  <a:gd name="T73" fmla="*/ 2147483647 h 19589"/>
                  <a:gd name="T74" fmla="*/ 2147483647 w 21600"/>
                  <a:gd name="T75" fmla="*/ 2147483647 h 19589"/>
                  <a:gd name="T76" fmla="*/ 2147483647 w 21600"/>
                  <a:gd name="T77" fmla="*/ 2147483647 h 19589"/>
                  <a:gd name="T78" fmla="*/ 2147483647 w 21600"/>
                  <a:gd name="T79" fmla="*/ 2147483647 h 19589"/>
                  <a:gd name="T80" fmla="*/ 2147483647 w 21600"/>
                  <a:gd name="T81" fmla="*/ 2147483647 h 19589"/>
                  <a:gd name="T82" fmla="*/ 2147483647 w 21600"/>
                  <a:gd name="T83" fmla="*/ 2147483647 h 19589"/>
                  <a:gd name="T84" fmla="*/ 2147483647 w 21600"/>
                  <a:gd name="T85" fmla="*/ 2147483647 h 19589"/>
                  <a:gd name="T86" fmla="*/ 2147483647 w 21600"/>
                  <a:gd name="T87" fmla="*/ 1867201101 h 19589"/>
                  <a:gd name="T88" fmla="*/ 2147483647 w 21600"/>
                  <a:gd name="T89" fmla="*/ 2147483647 h 19589"/>
                  <a:gd name="T90" fmla="*/ 2147483647 w 21600"/>
                  <a:gd name="T91" fmla="*/ 2147483647 h 19589"/>
                  <a:gd name="T92" fmla="*/ 2147483647 w 21600"/>
                  <a:gd name="T93" fmla="*/ 2147483647 h 19589"/>
                  <a:gd name="T94" fmla="*/ 2147483647 w 21600"/>
                  <a:gd name="T95" fmla="*/ 2147483647 h 19589"/>
                  <a:gd name="T96" fmla="*/ 2147483647 w 21600"/>
                  <a:gd name="T97" fmla="*/ 2147483647 h 19589"/>
                  <a:gd name="T98" fmla="*/ 2147483647 w 21600"/>
                  <a:gd name="T99" fmla="*/ 2147483647 h 19589"/>
                  <a:gd name="T100" fmla="*/ 2147483647 w 21600"/>
                  <a:gd name="T101" fmla="*/ 2147483647 h 19589"/>
                  <a:gd name="T102" fmla="*/ 2147483647 w 21600"/>
                  <a:gd name="T103" fmla="*/ 2147483647 h 19589"/>
                  <a:gd name="T104" fmla="*/ 2147483647 w 21600"/>
                  <a:gd name="T105" fmla="*/ 2147483647 h 19589"/>
                  <a:gd name="T106" fmla="*/ 2147483647 w 21600"/>
                  <a:gd name="T107" fmla="*/ 2147483647 h 19589"/>
                  <a:gd name="T108" fmla="*/ 2147483647 w 21600"/>
                  <a:gd name="T109" fmla="*/ 2147483647 h 19589"/>
                  <a:gd name="T110" fmla="*/ 2147483647 w 21600"/>
                  <a:gd name="T111" fmla="*/ 2147483647 h 1958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589">
                    <a:moveTo>
                      <a:pt x="722" y="8634"/>
                    </a:moveTo>
                    <a:lnTo>
                      <a:pt x="336" y="5807"/>
                    </a:lnTo>
                    <a:lnTo>
                      <a:pt x="336" y="9240"/>
                    </a:lnTo>
                    <a:lnTo>
                      <a:pt x="0" y="12784"/>
                    </a:lnTo>
                    <a:cubicBezTo>
                      <a:pt x="280" y="12949"/>
                      <a:pt x="4328" y="15370"/>
                      <a:pt x="4923" y="17319"/>
                    </a:cubicBezTo>
                    <a:cubicBezTo>
                      <a:pt x="5540" y="19339"/>
                      <a:pt x="6519" y="15299"/>
                      <a:pt x="7290" y="17319"/>
                    </a:cubicBezTo>
                    <a:cubicBezTo>
                      <a:pt x="8061" y="19339"/>
                      <a:pt x="9039" y="15960"/>
                      <a:pt x="9398" y="17902"/>
                    </a:cubicBezTo>
                    <a:cubicBezTo>
                      <a:pt x="9758" y="19844"/>
                      <a:pt x="10615" y="16135"/>
                      <a:pt x="10855" y="17989"/>
                    </a:cubicBezTo>
                    <a:cubicBezTo>
                      <a:pt x="11095" y="19844"/>
                      <a:pt x="11147" y="19141"/>
                      <a:pt x="11661" y="18483"/>
                    </a:cubicBezTo>
                    <a:cubicBezTo>
                      <a:pt x="12175" y="17824"/>
                      <a:pt x="11918" y="18010"/>
                      <a:pt x="12843" y="19180"/>
                    </a:cubicBezTo>
                    <a:cubicBezTo>
                      <a:pt x="13769" y="20349"/>
                      <a:pt x="14129" y="18516"/>
                      <a:pt x="14900" y="19180"/>
                    </a:cubicBezTo>
                    <a:cubicBezTo>
                      <a:pt x="15671" y="19844"/>
                      <a:pt x="15825" y="19316"/>
                      <a:pt x="16390" y="19580"/>
                    </a:cubicBezTo>
                    <a:cubicBezTo>
                      <a:pt x="16956" y="19844"/>
                      <a:pt x="17264" y="14025"/>
                      <a:pt x="17624" y="16177"/>
                    </a:cubicBezTo>
                    <a:cubicBezTo>
                      <a:pt x="17984" y="18329"/>
                      <a:pt x="18549" y="16054"/>
                      <a:pt x="18755" y="16181"/>
                    </a:cubicBezTo>
                    <a:cubicBezTo>
                      <a:pt x="18961" y="16309"/>
                      <a:pt x="19063" y="16054"/>
                      <a:pt x="19629" y="16181"/>
                    </a:cubicBezTo>
                    <a:cubicBezTo>
                      <a:pt x="20194" y="16309"/>
                      <a:pt x="21017" y="16181"/>
                      <a:pt x="21017" y="16181"/>
                    </a:cubicBezTo>
                    <a:lnTo>
                      <a:pt x="21600" y="12906"/>
                    </a:lnTo>
                    <a:cubicBezTo>
                      <a:pt x="21588" y="12870"/>
                      <a:pt x="21576" y="12831"/>
                      <a:pt x="21563" y="12790"/>
                    </a:cubicBezTo>
                    <a:lnTo>
                      <a:pt x="21594" y="12771"/>
                    </a:lnTo>
                    <a:lnTo>
                      <a:pt x="21403" y="8152"/>
                    </a:lnTo>
                    <a:lnTo>
                      <a:pt x="21128" y="9341"/>
                    </a:lnTo>
                    <a:lnTo>
                      <a:pt x="21128" y="6300"/>
                    </a:lnTo>
                    <a:lnTo>
                      <a:pt x="20908" y="10726"/>
                    </a:lnTo>
                    <a:cubicBezTo>
                      <a:pt x="20868" y="10600"/>
                      <a:pt x="20825" y="10473"/>
                      <a:pt x="20785" y="10346"/>
                    </a:cubicBezTo>
                    <a:lnTo>
                      <a:pt x="20636" y="8152"/>
                    </a:lnTo>
                    <a:lnTo>
                      <a:pt x="20500" y="9473"/>
                    </a:lnTo>
                    <a:cubicBezTo>
                      <a:pt x="20430" y="9251"/>
                      <a:pt x="20365" y="9034"/>
                      <a:pt x="20288" y="8823"/>
                    </a:cubicBezTo>
                    <a:lnTo>
                      <a:pt x="20288" y="6576"/>
                    </a:lnTo>
                    <a:lnTo>
                      <a:pt x="20183" y="8509"/>
                    </a:lnTo>
                    <a:cubicBezTo>
                      <a:pt x="20129" y="8337"/>
                      <a:pt x="20098" y="8172"/>
                      <a:pt x="20021" y="8016"/>
                    </a:cubicBezTo>
                    <a:lnTo>
                      <a:pt x="20021" y="6576"/>
                    </a:lnTo>
                    <a:lnTo>
                      <a:pt x="19965" y="7810"/>
                    </a:lnTo>
                    <a:cubicBezTo>
                      <a:pt x="19801" y="7292"/>
                      <a:pt x="19683" y="6905"/>
                      <a:pt x="19636" y="6754"/>
                    </a:cubicBezTo>
                    <a:lnTo>
                      <a:pt x="19623" y="6300"/>
                    </a:lnTo>
                    <a:lnTo>
                      <a:pt x="19613" y="6684"/>
                    </a:lnTo>
                    <a:cubicBezTo>
                      <a:pt x="19571" y="6609"/>
                      <a:pt x="19476" y="6623"/>
                      <a:pt x="19355" y="6684"/>
                    </a:cubicBezTo>
                    <a:lnTo>
                      <a:pt x="19258" y="3534"/>
                    </a:lnTo>
                    <a:lnTo>
                      <a:pt x="19258" y="6736"/>
                    </a:lnTo>
                    <a:cubicBezTo>
                      <a:pt x="19068" y="6853"/>
                      <a:pt x="18822" y="7042"/>
                      <a:pt x="18581" y="7166"/>
                    </a:cubicBezTo>
                    <a:cubicBezTo>
                      <a:pt x="18581" y="6967"/>
                      <a:pt x="18582" y="6769"/>
                      <a:pt x="18579" y="6576"/>
                    </a:cubicBezTo>
                    <a:cubicBezTo>
                      <a:pt x="18569" y="6011"/>
                      <a:pt x="18557" y="6413"/>
                      <a:pt x="18542" y="7188"/>
                    </a:cubicBezTo>
                    <a:cubicBezTo>
                      <a:pt x="18178" y="7365"/>
                      <a:pt x="17837" y="7370"/>
                      <a:pt x="17726" y="6715"/>
                    </a:cubicBezTo>
                    <a:cubicBezTo>
                      <a:pt x="17469" y="5201"/>
                      <a:pt x="15413" y="8064"/>
                      <a:pt x="15105" y="6632"/>
                    </a:cubicBezTo>
                    <a:cubicBezTo>
                      <a:pt x="14930" y="5819"/>
                      <a:pt x="14523" y="6150"/>
                      <a:pt x="14072" y="6394"/>
                    </a:cubicBezTo>
                    <a:lnTo>
                      <a:pt x="14001" y="4618"/>
                    </a:lnTo>
                    <a:lnTo>
                      <a:pt x="13727" y="5807"/>
                    </a:lnTo>
                    <a:lnTo>
                      <a:pt x="13727" y="2765"/>
                    </a:lnTo>
                    <a:lnTo>
                      <a:pt x="13537" y="6567"/>
                    </a:lnTo>
                    <a:cubicBezTo>
                      <a:pt x="13479" y="6565"/>
                      <a:pt x="13420" y="6554"/>
                      <a:pt x="13364" y="6532"/>
                    </a:cubicBezTo>
                    <a:lnTo>
                      <a:pt x="13234" y="4618"/>
                    </a:lnTo>
                    <a:lnTo>
                      <a:pt x="13068" y="6283"/>
                    </a:lnTo>
                    <a:cubicBezTo>
                      <a:pt x="13062" y="6275"/>
                      <a:pt x="13052" y="6268"/>
                      <a:pt x="13046" y="6259"/>
                    </a:cubicBezTo>
                    <a:cubicBezTo>
                      <a:pt x="13000" y="6192"/>
                      <a:pt x="12964" y="6121"/>
                      <a:pt x="12887" y="6047"/>
                    </a:cubicBezTo>
                    <a:lnTo>
                      <a:pt x="12887" y="3042"/>
                    </a:lnTo>
                    <a:lnTo>
                      <a:pt x="12736" y="5865"/>
                    </a:lnTo>
                    <a:cubicBezTo>
                      <a:pt x="12701" y="5822"/>
                      <a:pt x="12658" y="5778"/>
                      <a:pt x="12620" y="5733"/>
                    </a:cubicBezTo>
                    <a:lnTo>
                      <a:pt x="12620" y="3042"/>
                    </a:lnTo>
                    <a:lnTo>
                      <a:pt x="12494" y="5579"/>
                    </a:lnTo>
                    <a:cubicBezTo>
                      <a:pt x="12432" y="5510"/>
                      <a:pt x="12372" y="5439"/>
                      <a:pt x="12305" y="5367"/>
                    </a:cubicBezTo>
                    <a:lnTo>
                      <a:pt x="12221" y="2765"/>
                    </a:lnTo>
                    <a:lnTo>
                      <a:pt x="12151" y="5200"/>
                    </a:lnTo>
                    <a:cubicBezTo>
                      <a:pt x="12106" y="5153"/>
                      <a:pt x="12056" y="5106"/>
                      <a:pt x="12010" y="5059"/>
                    </a:cubicBezTo>
                    <a:lnTo>
                      <a:pt x="11857" y="0"/>
                    </a:lnTo>
                    <a:lnTo>
                      <a:pt x="11857" y="4908"/>
                    </a:lnTo>
                    <a:cubicBezTo>
                      <a:pt x="11628" y="4681"/>
                      <a:pt x="11401" y="4455"/>
                      <a:pt x="11176" y="4247"/>
                    </a:cubicBezTo>
                    <a:cubicBezTo>
                      <a:pt x="11180" y="3837"/>
                      <a:pt x="11184" y="3432"/>
                      <a:pt x="11177" y="3042"/>
                    </a:cubicBezTo>
                    <a:cubicBezTo>
                      <a:pt x="11166" y="2355"/>
                      <a:pt x="11148" y="3097"/>
                      <a:pt x="11130" y="4201"/>
                    </a:cubicBezTo>
                    <a:cubicBezTo>
                      <a:pt x="10503" y="3623"/>
                      <a:pt x="9958" y="3181"/>
                      <a:pt x="9861" y="3181"/>
                    </a:cubicBezTo>
                    <a:cubicBezTo>
                      <a:pt x="9656" y="3181"/>
                      <a:pt x="8320" y="2171"/>
                      <a:pt x="7600" y="3181"/>
                    </a:cubicBezTo>
                    <a:cubicBezTo>
                      <a:pt x="6880" y="4191"/>
                      <a:pt x="5492" y="-1251"/>
                      <a:pt x="5183" y="2732"/>
                    </a:cubicBezTo>
                    <a:cubicBezTo>
                      <a:pt x="5146" y="3215"/>
                      <a:pt x="5105" y="3654"/>
                      <a:pt x="5028" y="4052"/>
                    </a:cubicBezTo>
                    <a:lnTo>
                      <a:pt x="5028" y="2765"/>
                    </a:lnTo>
                    <a:lnTo>
                      <a:pt x="4943" y="4525"/>
                    </a:lnTo>
                    <a:cubicBezTo>
                      <a:pt x="4849" y="4995"/>
                      <a:pt x="4739" y="5396"/>
                      <a:pt x="4620" y="5731"/>
                    </a:cubicBezTo>
                    <a:lnTo>
                      <a:pt x="4546" y="4618"/>
                    </a:lnTo>
                    <a:lnTo>
                      <a:pt x="4369" y="6307"/>
                    </a:lnTo>
                    <a:cubicBezTo>
                      <a:pt x="4312" y="6419"/>
                      <a:pt x="4265" y="6519"/>
                      <a:pt x="4189" y="6606"/>
                    </a:cubicBezTo>
                    <a:lnTo>
                      <a:pt x="4189" y="3042"/>
                    </a:lnTo>
                    <a:lnTo>
                      <a:pt x="4006" y="6858"/>
                    </a:lnTo>
                    <a:cubicBezTo>
                      <a:pt x="3986" y="6880"/>
                      <a:pt x="3960" y="6899"/>
                      <a:pt x="3960" y="6917"/>
                    </a:cubicBezTo>
                    <a:lnTo>
                      <a:pt x="3960" y="3042"/>
                    </a:lnTo>
                    <a:lnTo>
                      <a:pt x="3742" y="7056"/>
                    </a:lnTo>
                    <a:cubicBezTo>
                      <a:pt x="3723" y="7063"/>
                      <a:pt x="3701" y="7069"/>
                      <a:pt x="3681" y="7073"/>
                    </a:cubicBezTo>
                    <a:lnTo>
                      <a:pt x="3538" y="2765"/>
                    </a:lnTo>
                    <a:lnTo>
                      <a:pt x="3413" y="6982"/>
                    </a:lnTo>
                    <a:cubicBezTo>
                      <a:pt x="3403" y="6972"/>
                      <a:pt x="3402" y="6961"/>
                      <a:pt x="3393" y="6948"/>
                    </a:cubicBezTo>
                    <a:lnTo>
                      <a:pt x="3197" y="0"/>
                    </a:lnTo>
                    <a:lnTo>
                      <a:pt x="3197" y="1418"/>
                    </a:lnTo>
                    <a:lnTo>
                      <a:pt x="3197" y="6467"/>
                    </a:lnTo>
                    <a:cubicBezTo>
                      <a:pt x="3006" y="6199"/>
                      <a:pt x="2729" y="6241"/>
                      <a:pt x="2475" y="6360"/>
                    </a:cubicBezTo>
                    <a:cubicBezTo>
                      <a:pt x="2482" y="5286"/>
                      <a:pt x="2515" y="4107"/>
                      <a:pt x="2497" y="3042"/>
                    </a:cubicBezTo>
                    <a:cubicBezTo>
                      <a:pt x="2478" y="1935"/>
                      <a:pt x="2439" y="4532"/>
                      <a:pt x="2417" y="6385"/>
                    </a:cubicBezTo>
                    <a:cubicBezTo>
                      <a:pt x="2357" y="6416"/>
                      <a:pt x="2299" y="6450"/>
                      <a:pt x="2247" y="6484"/>
                    </a:cubicBezTo>
                    <a:lnTo>
                      <a:pt x="2213" y="6139"/>
                    </a:lnTo>
                    <a:lnTo>
                      <a:pt x="2181" y="6528"/>
                    </a:lnTo>
                    <a:cubicBezTo>
                      <a:pt x="2089" y="6593"/>
                      <a:pt x="2016" y="6653"/>
                      <a:pt x="1978" y="6688"/>
                    </a:cubicBezTo>
                    <a:cubicBezTo>
                      <a:pt x="1978" y="6110"/>
                      <a:pt x="1975" y="5522"/>
                      <a:pt x="1966" y="5028"/>
                    </a:cubicBezTo>
                    <a:cubicBezTo>
                      <a:pt x="1949" y="4065"/>
                      <a:pt x="1833" y="5625"/>
                      <a:pt x="1743" y="7033"/>
                    </a:cubicBezTo>
                    <a:lnTo>
                      <a:pt x="1633" y="7204"/>
                    </a:lnTo>
                    <a:lnTo>
                      <a:pt x="1633" y="5028"/>
                    </a:lnTo>
                    <a:lnTo>
                      <a:pt x="1433" y="7523"/>
                    </a:lnTo>
                    <a:lnTo>
                      <a:pt x="1328" y="7693"/>
                    </a:lnTo>
                    <a:lnTo>
                      <a:pt x="1328" y="5028"/>
                    </a:lnTo>
                    <a:lnTo>
                      <a:pt x="1123" y="8017"/>
                    </a:lnTo>
                    <a:lnTo>
                      <a:pt x="1035" y="8151"/>
                    </a:lnTo>
                    <a:lnTo>
                      <a:pt x="908" y="4977"/>
                    </a:lnTo>
                    <a:lnTo>
                      <a:pt x="908" y="8344"/>
                    </a:lnTo>
                    <a:lnTo>
                      <a:pt x="896" y="8364"/>
                    </a:lnTo>
                    <a:lnTo>
                      <a:pt x="756" y="3042"/>
                    </a:lnTo>
                    <a:lnTo>
                      <a:pt x="756" y="3539"/>
                    </a:lnTo>
                    <a:lnTo>
                      <a:pt x="756" y="8589"/>
                    </a:lnTo>
                    <a:cubicBezTo>
                      <a:pt x="756" y="8589"/>
                      <a:pt x="722" y="8634"/>
                      <a:pt x="722" y="8634"/>
                    </a:cubicBezTo>
                    <a:close/>
                    <a:moveTo>
                      <a:pt x="722" y="8634"/>
                    </a:moveTo>
                  </a:path>
                </a:pathLst>
              </a:custGeom>
              <a:solidFill>
                <a:srgbClr val="A0C11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8217" name="Group 128"/>
              <p:cNvGrpSpPr>
                <a:grpSpLocks/>
              </p:cNvGrpSpPr>
              <p:nvPr/>
            </p:nvGrpSpPr>
            <p:grpSpPr bwMode="auto">
              <a:xfrm>
                <a:off x="9652000" y="11137900"/>
                <a:ext cx="5580063" cy="2211388"/>
                <a:chOff x="9652000" y="11137900"/>
                <a:chExt cx="5580063" cy="2211388"/>
              </a:xfrm>
            </p:grpSpPr>
            <p:sp>
              <p:nvSpPr>
                <p:cNvPr id="8218" name="AutoShape 15"/>
                <p:cNvSpPr>
                  <a:spLocks/>
                </p:cNvSpPr>
                <p:nvPr/>
              </p:nvSpPr>
              <p:spPr bwMode="auto">
                <a:xfrm>
                  <a:off x="9652000" y="11137900"/>
                  <a:ext cx="773113" cy="1039813"/>
                </a:xfrm>
                <a:custGeom>
                  <a:avLst/>
                  <a:gdLst>
                    <a:gd name="T0" fmla="*/ 2147483647 w 21408"/>
                    <a:gd name="T1" fmla="*/ 2147483647 h 21424"/>
                    <a:gd name="T2" fmla="*/ 833443332 w 21408"/>
                    <a:gd name="T3" fmla="*/ 2147483647 h 21424"/>
                    <a:gd name="T4" fmla="*/ 0 w 21408"/>
                    <a:gd name="T5" fmla="*/ 2147483647 h 21424"/>
                    <a:gd name="T6" fmla="*/ 1102135996 w 21408"/>
                    <a:gd name="T7" fmla="*/ 2147483647 h 21424"/>
                    <a:gd name="T8" fmla="*/ 2147483647 w 21408"/>
                    <a:gd name="T9" fmla="*/ 2147483647 h 21424"/>
                    <a:gd name="T10" fmla="*/ 2147483647 w 21408"/>
                    <a:gd name="T11" fmla="*/ 2147483647 h 21424"/>
                    <a:gd name="T12" fmla="*/ 2147483647 w 21408"/>
                    <a:gd name="T13" fmla="*/ 2147483647 h 21424"/>
                    <a:gd name="T14" fmla="*/ 2147483647 w 21408"/>
                    <a:gd name="T15" fmla="*/ 2147483647 h 21424"/>
                    <a:gd name="T16" fmla="*/ 2147483647 w 21408"/>
                    <a:gd name="T17" fmla="*/ 2147483647 h 21424"/>
                    <a:gd name="T18" fmla="*/ 2147483647 w 21408"/>
                    <a:gd name="T19" fmla="*/ 2147483647 h 21424"/>
                    <a:gd name="T20" fmla="*/ 2147483647 w 21408"/>
                    <a:gd name="T21" fmla="*/ 2147483647 h 21424"/>
                    <a:gd name="T22" fmla="*/ 2147483647 w 21408"/>
                    <a:gd name="T23" fmla="*/ 2147483647 h 21424"/>
                    <a:gd name="T24" fmla="*/ 2147483647 w 21408"/>
                    <a:gd name="T25" fmla="*/ 2147483647 h 21424"/>
                    <a:gd name="T26" fmla="*/ 2147483647 w 21408"/>
                    <a:gd name="T27" fmla="*/ 2147483647 h 21424"/>
                    <a:gd name="T28" fmla="*/ 2147483647 w 21408"/>
                    <a:gd name="T29" fmla="*/ 2147483647 h 21424"/>
                    <a:gd name="T30" fmla="*/ 2147483647 w 21408"/>
                    <a:gd name="T31" fmla="*/ 2147483647 h 21424"/>
                    <a:gd name="T32" fmla="*/ 2147483647 w 21408"/>
                    <a:gd name="T33" fmla="*/ 2147483647 h 21424"/>
                    <a:gd name="T34" fmla="*/ 2147483647 w 21408"/>
                    <a:gd name="T35" fmla="*/ 2147483647 h 21424"/>
                    <a:gd name="T36" fmla="*/ 2147483647 w 21408"/>
                    <a:gd name="T37" fmla="*/ 2147483647 h 21424"/>
                    <a:gd name="T38" fmla="*/ 2147483647 w 21408"/>
                    <a:gd name="T39" fmla="*/ 2147483647 h 21424"/>
                    <a:gd name="T40" fmla="*/ 2147483647 w 21408"/>
                    <a:gd name="T41" fmla="*/ 2147483647 h 21424"/>
                    <a:gd name="T42" fmla="*/ 2147483647 w 21408"/>
                    <a:gd name="T43" fmla="*/ 2147483647 h 21424"/>
                    <a:gd name="T44" fmla="*/ 2147483647 w 21408"/>
                    <a:gd name="T45" fmla="*/ 2147483647 h 21424"/>
                    <a:gd name="T46" fmla="*/ 2147483647 w 21408"/>
                    <a:gd name="T47" fmla="*/ 2147483647 h 21424"/>
                    <a:gd name="T48" fmla="*/ 2147483647 w 21408"/>
                    <a:gd name="T49" fmla="*/ 2147483647 h 21424"/>
                    <a:gd name="T50" fmla="*/ 2147483647 w 21408"/>
                    <a:gd name="T51" fmla="*/ 2147483647 h 21424"/>
                    <a:gd name="T52" fmla="*/ 2147483647 w 21408"/>
                    <a:gd name="T53" fmla="*/ 0 h 21424"/>
                    <a:gd name="T54" fmla="*/ 2147483647 w 21408"/>
                    <a:gd name="T55" fmla="*/ 2147483647 h 21424"/>
                    <a:gd name="T56" fmla="*/ 2147483647 w 21408"/>
                    <a:gd name="T57" fmla="*/ 2147483647 h 21424"/>
                    <a:gd name="T58" fmla="*/ 2147483647 w 21408"/>
                    <a:gd name="T59" fmla="*/ 2147483647 h 21424"/>
                    <a:gd name="T60" fmla="*/ 2147483647 w 21408"/>
                    <a:gd name="T61" fmla="*/ 2147483647 h 214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408" h="21424">
                      <a:moveTo>
                        <a:pt x="4179" y="1432"/>
                      </a:moveTo>
                      <a:lnTo>
                        <a:pt x="490" y="3143"/>
                      </a:lnTo>
                      <a:lnTo>
                        <a:pt x="0" y="5618"/>
                      </a:lnTo>
                      <a:lnTo>
                        <a:pt x="648" y="7609"/>
                      </a:lnTo>
                      <a:lnTo>
                        <a:pt x="2710" y="10378"/>
                      </a:lnTo>
                      <a:cubicBezTo>
                        <a:pt x="2710" y="10378"/>
                        <a:pt x="2813" y="11702"/>
                        <a:pt x="2963" y="12163"/>
                      </a:cubicBezTo>
                      <a:cubicBezTo>
                        <a:pt x="3114" y="12625"/>
                        <a:pt x="3669" y="13323"/>
                        <a:pt x="4100" y="13639"/>
                      </a:cubicBezTo>
                      <a:cubicBezTo>
                        <a:pt x="4531" y="13956"/>
                        <a:pt x="5727" y="14106"/>
                        <a:pt x="6492" y="14945"/>
                      </a:cubicBezTo>
                      <a:cubicBezTo>
                        <a:pt x="7257" y="15784"/>
                        <a:pt x="8006" y="18086"/>
                        <a:pt x="8354" y="18147"/>
                      </a:cubicBezTo>
                      <a:cubicBezTo>
                        <a:pt x="8702" y="18208"/>
                        <a:pt x="8208" y="17370"/>
                        <a:pt x="9648" y="18111"/>
                      </a:cubicBezTo>
                      <a:cubicBezTo>
                        <a:pt x="11086" y="18852"/>
                        <a:pt x="10815" y="18387"/>
                        <a:pt x="11086" y="18852"/>
                      </a:cubicBezTo>
                      <a:cubicBezTo>
                        <a:pt x="11358" y="19316"/>
                        <a:pt x="11128" y="19350"/>
                        <a:pt x="11386" y="19774"/>
                      </a:cubicBezTo>
                      <a:cubicBezTo>
                        <a:pt x="11645" y="20198"/>
                        <a:pt x="13001" y="20837"/>
                        <a:pt x="13167" y="21346"/>
                      </a:cubicBezTo>
                      <a:cubicBezTo>
                        <a:pt x="13250" y="21600"/>
                        <a:pt x="14238" y="21153"/>
                        <a:pt x="14238" y="21153"/>
                      </a:cubicBezTo>
                      <a:lnTo>
                        <a:pt x="16002" y="17964"/>
                      </a:lnTo>
                      <a:lnTo>
                        <a:pt x="19209" y="15307"/>
                      </a:lnTo>
                      <a:cubicBezTo>
                        <a:pt x="19209" y="15307"/>
                        <a:pt x="19961" y="11991"/>
                        <a:pt x="20236" y="11830"/>
                      </a:cubicBezTo>
                      <a:cubicBezTo>
                        <a:pt x="20512" y="11669"/>
                        <a:pt x="19708" y="10208"/>
                        <a:pt x="19708" y="10208"/>
                      </a:cubicBezTo>
                      <a:cubicBezTo>
                        <a:pt x="19708" y="10208"/>
                        <a:pt x="20320" y="9147"/>
                        <a:pt x="20960" y="8990"/>
                      </a:cubicBezTo>
                      <a:cubicBezTo>
                        <a:pt x="21600" y="8834"/>
                        <a:pt x="21366" y="7744"/>
                        <a:pt x="21366" y="7744"/>
                      </a:cubicBezTo>
                      <a:cubicBezTo>
                        <a:pt x="21366" y="7744"/>
                        <a:pt x="20691" y="5773"/>
                        <a:pt x="20721" y="5760"/>
                      </a:cubicBezTo>
                      <a:cubicBezTo>
                        <a:pt x="20750" y="5747"/>
                        <a:pt x="19655" y="3889"/>
                        <a:pt x="20216" y="4101"/>
                      </a:cubicBezTo>
                      <a:cubicBezTo>
                        <a:pt x="20777" y="4312"/>
                        <a:pt x="21285" y="3245"/>
                        <a:pt x="21285" y="3245"/>
                      </a:cubicBezTo>
                      <a:lnTo>
                        <a:pt x="20883" y="2007"/>
                      </a:lnTo>
                      <a:lnTo>
                        <a:pt x="17574" y="496"/>
                      </a:lnTo>
                      <a:lnTo>
                        <a:pt x="14976" y="641"/>
                      </a:lnTo>
                      <a:lnTo>
                        <a:pt x="12123" y="0"/>
                      </a:lnTo>
                      <a:lnTo>
                        <a:pt x="9271" y="514"/>
                      </a:lnTo>
                      <a:lnTo>
                        <a:pt x="7786" y="782"/>
                      </a:lnTo>
                      <a:cubicBezTo>
                        <a:pt x="7786" y="782"/>
                        <a:pt x="4179" y="1432"/>
                        <a:pt x="4179" y="1432"/>
                      </a:cubicBezTo>
                      <a:close/>
                      <a:moveTo>
                        <a:pt x="4179" y="1432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19" name="AutoShape 16"/>
                <p:cNvSpPr>
                  <a:spLocks/>
                </p:cNvSpPr>
                <p:nvPr/>
              </p:nvSpPr>
              <p:spPr bwMode="auto">
                <a:xfrm>
                  <a:off x="9677400" y="11163300"/>
                  <a:ext cx="736600" cy="93345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2147483647 h 21600"/>
                    <a:gd name="T8" fmla="*/ 2147483647 w 21600"/>
                    <a:gd name="T9" fmla="*/ 2147483647 h 21600"/>
                    <a:gd name="T10" fmla="*/ 2147483647 w 21600"/>
                    <a:gd name="T11" fmla="*/ 2147483647 h 21600"/>
                    <a:gd name="T12" fmla="*/ 2147483647 w 21600"/>
                    <a:gd name="T13" fmla="*/ 2147483647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147483647 h 21600"/>
                    <a:gd name="T64" fmla="*/ 2147483647 w 21600"/>
                    <a:gd name="T65" fmla="*/ 0 h 21600"/>
                    <a:gd name="T66" fmla="*/ 2147483647 w 21600"/>
                    <a:gd name="T67" fmla="*/ 2147483647 h 21600"/>
                    <a:gd name="T68" fmla="*/ 0 w 21600"/>
                    <a:gd name="T69" fmla="*/ 2147483647 h 21600"/>
                    <a:gd name="T70" fmla="*/ 1756782747 w 21600"/>
                    <a:gd name="T71" fmla="*/ 2147483647 h 21600"/>
                    <a:gd name="T72" fmla="*/ 2147483647 w 21600"/>
                    <a:gd name="T73" fmla="*/ 2147483647 h 21600"/>
                    <a:gd name="T74" fmla="*/ 2147483647 w 21600"/>
                    <a:gd name="T75" fmla="*/ 2147483647 h 21600"/>
                    <a:gd name="T76" fmla="*/ 2147483647 w 21600"/>
                    <a:gd name="T77" fmla="*/ 2147483647 h 21600"/>
                    <a:gd name="T78" fmla="*/ 2147483647 w 21600"/>
                    <a:gd name="T79" fmla="*/ 2147483647 h 21600"/>
                    <a:gd name="T80" fmla="*/ 2147483647 w 21600"/>
                    <a:gd name="T81" fmla="*/ 2147483647 h 21600"/>
                    <a:gd name="T82" fmla="*/ 2147483647 w 21600"/>
                    <a:gd name="T83" fmla="*/ 2147483647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1336" y="1543"/>
                      </a:moveTo>
                      <a:cubicBezTo>
                        <a:pt x="11336" y="1543"/>
                        <a:pt x="12401" y="6276"/>
                        <a:pt x="11426" y="7010"/>
                      </a:cubicBezTo>
                      <a:cubicBezTo>
                        <a:pt x="10451" y="7745"/>
                        <a:pt x="9040" y="9387"/>
                        <a:pt x="9040" y="9387"/>
                      </a:cubicBezTo>
                      <a:lnTo>
                        <a:pt x="9001" y="6440"/>
                      </a:lnTo>
                      <a:lnTo>
                        <a:pt x="7488" y="4340"/>
                      </a:lnTo>
                      <a:cubicBezTo>
                        <a:pt x="7488" y="4340"/>
                        <a:pt x="5292" y="6799"/>
                        <a:pt x="5557" y="7099"/>
                      </a:cubicBezTo>
                      <a:cubicBezTo>
                        <a:pt x="5823" y="7400"/>
                        <a:pt x="5878" y="8760"/>
                        <a:pt x="6208" y="9245"/>
                      </a:cubicBezTo>
                      <a:cubicBezTo>
                        <a:pt x="6537" y="9730"/>
                        <a:pt x="6335" y="10591"/>
                        <a:pt x="6833" y="11455"/>
                      </a:cubicBezTo>
                      <a:cubicBezTo>
                        <a:pt x="7331" y="12319"/>
                        <a:pt x="7397" y="13510"/>
                        <a:pt x="7397" y="13510"/>
                      </a:cubicBezTo>
                      <a:cubicBezTo>
                        <a:pt x="7397" y="13510"/>
                        <a:pt x="4417" y="9040"/>
                        <a:pt x="4327" y="9879"/>
                      </a:cubicBezTo>
                      <a:cubicBezTo>
                        <a:pt x="4238" y="10718"/>
                        <a:pt x="6766" y="15568"/>
                        <a:pt x="6766" y="15568"/>
                      </a:cubicBezTo>
                      <a:cubicBezTo>
                        <a:pt x="6766" y="15568"/>
                        <a:pt x="9739" y="17341"/>
                        <a:pt x="9858" y="17730"/>
                      </a:cubicBezTo>
                      <a:cubicBezTo>
                        <a:pt x="9977" y="18118"/>
                        <a:pt x="10741" y="19478"/>
                        <a:pt x="10741" y="19478"/>
                      </a:cubicBezTo>
                      <a:lnTo>
                        <a:pt x="12658" y="21600"/>
                      </a:lnTo>
                      <a:cubicBezTo>
                        <a:pt x="12658" y="21600"/>
                        <a:pt x="12341" y="19037"/>
                        <a:pt x="12430" y="18197"/>
                      </a:cubicBezTo>
                      <a:cubicBezTo>
                        <a:pt x="12520" y="17357"/>
                        <a:pt x="12249" y="13646"/>
                        <a:pt x="12467" y="13224"/>
                      </a:cubicBezTo>
                      <a:cubicBezTo>
                        <a:pt x="12685" y="12803"/>
                        <a:pt x="12909" y="10704"/>
                        <a:pt x="13281" y="10221"/>
                      </a:cubicBezTo>
                      <a:cubicBezTo>
                        <a:pt x="13654" y="9739"/>
                        <a:pt x="12686" y="8279"/>
                        <a:pt x="13182" y="7636"/>
                      </a:cubicBezTo>
                      <a:cubicBezTo>
                        <a:pt x="13679" y="6993"/>
                        <a:pt x="13915" y="5500"/>
                        <a:pt x="13915" y="5500"/>
                      </a:cubicBezTo>
                      <a:cubicBezTo>
                        <a:pt x="13915" y="5500"/>
                        <a:pt x="14201" y="3603"/>
                        <a:pt x="14693" y="3509"/>
                      </a:cubicBezTo>
                      <a:cubicBezTo>
                        <a:pt x="15185" y="3415"/>
                        <a:pt x="17062" y="3878"/>
                        <a:pt x="17062" y="3878"/>
                      </a:cubicBezTo>
                      <a:cubicBezTo>
                        <a:pt x="17062" y="3878"/>
                        <a:pt x="18437" y="5534"/>
                        <a:pt x="17777" y="6209"/>
                      </a:cubicBezTo>
                      <a:cubicBezTo>
                        <a:pt x="17116" y="6883"/>
                        <a:pt x="15715" y="7974"/>
                        <a:pt x="15710" y="8523"/>
                      </a:cubicBezTo>
                      <a:cubicBezTo>
                        <a:pt x="15705" y="9073"/>
                        <a:pt x="15272" y="12187"/>
                        <a:pt x="15272" y="12187"/>
                      </a:cubicBezTo>
                      <a:lnTo>
                        <a:pt x="13958" y="15301"/>
                      </a:lnTo>
                      <a:cubicBezTo>
                        <a:pt x="13958" y="15301"/>
                        <a:pt x="13558" y="16307"/>
                        <a:pt x="14291" y="16387"/>
                      </a:cubicBezTo>
                      <a:cubicBezTo>
                        <a:pt x="15023" y="16467"/>
                        <a:pt x="17196" y="12802"/>
                        <a:pt x="17196" y="12802"/>
                      </a:cubicBezTo>
                      <a:lnTo>
                        <a:pt x="19173" y="9505"/>
                      </a:lnTo>
                      <a:lnTo>
                        <a:pt x="21600" y="6846"/>
                      </a:lnTo>
                      <a:lnTo>
                        <a:pt x="19436" y="3698"/>
                      </a:lnTo>
                      <a:lnTo>
                        <a:pt x="19287" y="2082"/>
                      </a:lnTo>
                      <a:lnTo>
                        <a:pt x="17009" y="1441"/>
                      </a:lnTo>
                      <a:lnTo>
                        <a:pt x="11014" y="0"/>
                      </a:lnTo>
                      <a:lnTo>
                        <a:pt x="5014" y="1935"/>
                      </a:lnTo>
                      <a:lnTo>
                        <a:pt x="0" y="3187"/>
                      </a:lnTo>
                      <a:lnTo>
                        <a:pt x="1299" y="4447"/>
                      </a:lnTo>
                      <a:lnTo>
                        <a:pt x="1608" y="5455"/>
                      </a:lnTo>
                      <a:lnTo>
                        <a:pt x="2577" y="3635"/>
                      </a:lnTo>
                      <a:lnTo>
                        <a:pt x="5491" y="2940"/>
                      </a:lnTo>
                      <a:lnTo>
                        <a:pt x="8692" y="2053"/>
                      </a:lnTo>
                      <a:cubicBezTo>
                        <a:pt x="8692" y="2053"/>
                        <a:pt x="11336" y="1543"/>
                        <a:pt x="11336" y="1543"/>
                      </a:cubicBezTo>
                      <a:close/>
                      <a:moveTo>
                        <a:pt x="11336" y="1543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0" name="AutoShape 17"/>
                <p:cNvSpPr>
                  <a:spLocks/>
                </p:cNvSpPr>
                <p:nvPr/>
              </p:nvSpPr>
              <p:spPr bwMode="auto">
                <a:xfrm>
                  <a:off x="14681200" y="11366500"/>
                  <a:ext cx="550863" cy="727075"/>
                </a:xfrm>
                <a:custGeom>
                  <a:avLst/>
                  <a:gdLst>
                    <a:gd name="T0" fmla="*/ 2147483647 w 21600"/>
                    <a:gd name="T1" fmla="*/ 139950294 h 21449"/>
                    <a:gd name="T2" fmla="*/ 513121055 w 21600"/>
                    <a:gd name="T3" fmla="*/ 1572522040 h 21449"/>
                    <a:gd name="T4" fmla="*/ 0 w 21600"/>
                    <a:gd name="T5" fmla="*/ 2147483647 h 21449"/>
                    <a:gd name="T6" fmla="*/ 20302846 w 21600"/>
                    <a:gd name="T7" fmla="*/ 2147483647 h 21449"/>
                    <a:gd name="T8" fmla="*/ 530471072 w 21600"/>
                    <a:gd name="T9" fmla="*/ 2147483647 h 21449"/>
                    <a:gd name="T10" fmla="*/ 412437376 w 21600"/>
                    <a:gd name="T11" fmla="*/ 2147483647 h 21449"/>
                    <a:gd name="T12" fmla="*/ 699675579 w 21600"/>
                    <a:gd name="T13" fmla="*/ 2147483647 h 21449"/>
                    <a:gd name="T14" fmla="*/ 1530057228 w 21600"/>
                    <a:gd name="T15" fmla="*/ 2147483647 h 21449"/>
                    <a:gd name="T16" fmla="*/ 1902735710 w 21600"/>
                    <a:gd name="T17" fmla="*/ 2147483647 h 21449"/>
                    <a:gd name="T18" fmla="*/ 2147483647 w 21600"/>
                    <a:gd name="T19" fmla="*/ 2147483647 h 21449"/>
                    <a:gd name="T20" fmla="*/ 2147483647 w 21600"/>
                    <a:gd name="T21" fmla="*/ 2147483647 h 21449"/>
                    <a:gd name="T22" fmla="*/ 2147483647 w 21600"/>
                    <a:gd name="T23" fmla="*/ 2147483647 h 21449"/>
                    <a:gd name="T24" fmla="*/ 2147483647 w 21600"/>
                    <a:gd name="T25" fmla="*/ 2147483647 h 21449"/>
                    <a:gd name="T26" fmla="*/ 2147483647 w 21600"/>
                    <a:gd name="T27" fmla="*/ 2147483647 h 21449"/>
                    <a:gd name="T28" fmla="*/ 2147483647 w 21600"/>
                    <a:gd name="T29" fmla="*/ 2147483647 h 21449"/>
                    <a:gd name="T30" fmla="*/ 2147483647 w 21600"/>
                    <a:gd name="T31" fmla="*/ 2147483647 h 21449"/>
                    <a:gd name="T32" fmla="*/ 2147483647 w 21600"/>
                    <a:gd name="T33" fmla="*/ 2147483647 h 21449"/>
                    <a:gd name="T34" fmla="*/ 2147483647 w 21600"/>
                    <a:gd name="T35" fmla="*/ 2147483647 h 21449"/>
                    <a:gd name="T36" fmla="*/ 2147483647 w 21600"/>
                    <a:gd name="T37" fmla="*/ 2147483647 h 21449"/>
                    <a:gd name="T38" fmla="*/ 2147483647 w 21600"/>
                    <a:gd name="T39" fmla="*/ 2147483647 h 21449"/>
                    <a:gd name="T40" fmla="*/ 2147483647 w 21600"/>
                    <a:gd name="T41" fmla="*/ 2147483647 h 21449"/>
                    <a:gd name="T42" fmla="*/ 2147483647 w 21600"/>
                    <a:gd name="T43" fmla="*/ 2147483647 h 21449"/>
                    <a:gd name="T44" fmla="*/ 2147483647 w 21600"/>
                    <a:gd name="T45" fmla="*/ 2147483647 h 21449"/>
                    <a:gd name="T46" fmla="*/ 2147483647 w 21600"/>
                    <a:gd name="T47" fmla="*/ 2147483647 h 21449"/>
                    <a:gd name="T48" fmla="*/ 2147483647 w 21600"/>
                    <a:gd name="T49" fmla="*/ 1839257787 h 21449"/>
                    <a:gd name="T50" fmla="*/ 2147483647 w 21600"/>
                    <a:gd name="T51" fmla="*/ 1461629290 h 21449"/>
                    <a:gd name="T52" fmla="*/ 2147483647 w 21600"/>
                    <a:gd name="T53" fmla="*/ 0 h 21449"/>
                    <a:gd name="T54" fmla="*/ 2147483647 w 21600"/>
                    <a:gd name="T55" fmla="*/ 50168141 h 21449"/>
                    <a:gd name="T56" fmla="*/ 2147483647 w 21600"/>
                    <a:gd name="T57" fmla="*/ 76577075 h 21449"/>
                    <a:gd name="T58" fmla="*/ 2147483647 w 21600"/>
                    <a:gd name="T59" fmla="*/ 139950294 h 21449"/>
                    <a:gd name="T60" fmla="*/ 2147483647 w 21600"/>
                    <a:gd name="T61" fmla="*/ 1399502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80"/>
                        <a:pt x="3115" y="12926"/>
                        <a:pt x="3617" y="13885"/>
                      </a:cubicBezTo>
                      <a:cubicBezTo>
                        <a:pt x="4120" y="14842"/>
                        <a:pt x="4175" y="17249"/>
                        <a:pt x="4498" y="17368"/>
                      </a:cubicBezTo>
                      <a:cubicBezTo>
                        <a:pt x="4822" y="17485"/>
                        <a:pt x="4585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3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8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5" y="13184"/>
                        <a:pt x="18032" y="13070"/>
                      </a:cubicBezTo>
                      <a:cubicBezTo>
                        <a:pt x="18351" y="12956"/>
                        <a:pt x="17994" y="11374"/>
                        <a:pt x="17994" y="11374"/>
                      </a:cubicBezTo>
                      <a:cubicBezTo>
                        <a:pt x="17994" y="11374"/>
                        <a:pt x="18908" y="10424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5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8"/>
                      </a:lnTo>
                      <a:lnTo>
                        <a:pt x="9075" y="58"/>
                      </a:lnTo>
                      <a:cubicBezTo>
                        <a:pt x="9075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1" name="AutoShape 18"/>
                <p:cNvSpPr>
                  <a:spLocks/>
                </p:cNvSpPr>
                <p:nvPr/>
              </p:nvSpPr>
              <p:spPr bwMode="auto">
                <a:xfrm>
                  <a:off x="14706600" y="11379200"/>
                  <a:ext cx="485775" cy="655638"/>
                </a:xfrm>
                <a:custGeom>
                  <a:avLst/>
                  <a:gdLst>
                    <a:gd name="T0" fmla="*/ 2147483647 w 21600"/>
                    <a:gd name="T1" fmla="*/ 1339517516 h 21600"/>
                    <a:gd name="T2" fmla="*/ 2147483647 w 21600"/>
                    <a:gd name="T3" fmla="*/ 2147483647 h 21600"/>
                    <a:gd name="T4" fmla="*/ 1956467493 w 21600"/>
                    <a:gd name="T5" fmla="*/ 2147483647 h 21600"/>
                    <a:gd name="T6" fmla="*/ 2147483647 w 21600"/>
                    <a:gd name="T7" fmla="*/ 2147483647 h 21600"/>
                    <a:gd name="T8" fmla="*/ 1924242642 w 21600"/>
                    <a:gd name="T9" fmla="*/ 2147483647 h 21600"/>
                    <a:gd name="T10" fmla="*/ 1195162870 w 21600"/>
                    <a:gd name="T11" fmla="*/ 2147483647 h 21600"/>
                    <a:gd name="T12" fmla="*/ 1206162098 w 21600"/>
                    <a:gd name="T13" fmla="*/ 2147483647 h 21600"/>
                    <a:gd name="T14" fmla="*/ 1205912239 w 21600"/>
                    <a:gd name="T15" fmla="*/ 2147483647 h 21600"/>
                    <a:gd name="T16" fmla="*/ 1200543368 w 21600"/>
                    <a:gd name="T17" fmla="*/ 2147483647 h 21600"/>
                    <a:gd name="T18" fmla="*/ 652584400 w 21600"/>
                    <a:gd name="T19" fmla="*/ 2147483647 h 21600"/>
                    <a:gd name="T20" fmla="*/ 874120177 w 21600"/>
                    <a:gd name="T21" fmla="*/ 2147483647 h 21600"/>
                    <a:gd name="T22" fmla="*/ 1540263052 w 21600"/>
                    <a:gd name="T23" fmla="*/ 2147483647 h 21600"/>
                    <a:gd name="T24" fmla="*/ 1644377139 w 21600"/>
                    <a:gd name="T25" fmla="*/ 2147483647 h 21600"/>
                    <a:gd name="T26" fmla="*/ 1997405439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095859813 h 21600"/>
                    <a:gd name="T64" fmla="*/ 2147483647 w 21600"/>
                    <a:gd name="T65" fmla="*/ 0 h 21600"/>
                    <a:gd name="T66" fmla="*/ 1442792411 w 21600"/>
                    <a:gd name="T67" fmla="*/ 730864447 h 21600"/>
                    <a:gd name="T68" fmla="*/ 0 w 21600"/>
                    <a:gd name="T69" fmla="*/ 1035611121 h 21600"/>
                    <a:gd name="T70" fmla="*/ 252998412 w 21600"/>
                    <a:gd name="T71" fmla="*/ 2147483647 h 21600"/>
                    <a:gd name="T72" fmla="*/ 259141127 w 21600"/>
                    <a:gd name="T73" fmla="*/ 2147483647 h 21600"/>
                    <a:gd name="T74" fmla="*/ 658465111 w 21600"/>
                    <a:gd name="T75" fmla="*/ 1792819467 h 21600"/>
                    <a:gd name="T76" fmla="*/ 1494468099 w 21600"/>
                    <a:gd name="T77" fmla="*/ 1643424852 h 21600"/>
                    <a:gd name="T78" fmla="*/ 2147483647 w 21600"/>
                    <a:gd name="T79" fmla="*/ 1375174358 h 21600"/>
                    <a:gd name="T80" fmla="*/ 2147483647 w 21600"/>
                    <a:gd name="T81" fmla="*/ 1339517516 h 21600"/>
                    <a:gd name="T82" fmla="*/ 2147483647 w 21600"/>
                    <a:gd name="T83" fmla="*/ 1339517516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5"/>
                        <a:pt x="10863" y="6989"/>
                      </a:cubicBezTo>
                      <a:cubicBezTo>
                        <a:pt x="9619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3" y="5709"/>
                        <a:pt x="4672" y="6051"/>
                      </a:cubicBezTo>
                      <a:cubicBezTo>
                        <a:pt x="4862" y="6395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2"/>
                      </a:cubicBezTo>
                      <a:cubicBezTo>
                        <a:pt x="4979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7" y="9392"/>
                        <a:pt x="3417" y="14619"/>
                        <a:pt x="3417" y="14619"/>
                      </a:cubicBezTo>
                      <a:cubicBezTo>
                        <a:pt x="3417" y="14619"/>
                        <a:pt x="6011" y="16888"/>
                        <a:pt x="6021" y="17292"/>
                      </a:cubicBezTo>
                      <a:cubicBezTo>
                        <a:pt x="6030" y="17697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5" y="10482"/>
                      </a:cubicBezTo>
                      <a:cubicBezTo>
                        <a:pt x="12390" y="10071"/>
                        <a:pt x="11808" y="8461"/>
                        <a:pt x="12522" y="7913"/>
                      </a:cubicBezTo>
                      <a:cubicBezTo>
                        <a:pt x="13235" y="7366"/>
                        <a:pt x="13929" y="5934"/>
                        <a:pt x="13929" y="5934"/>
                      </a:cubicBezTo>
                      <a:cubicBezTo>
                        <a:pt x="13929" y="5934"/>
                        <a:pt x="14794" y="4112"/>
                        <a:pt x="15338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3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7" y="2469"/>
                      </a:lnTo>
                      <a:lnTo>
                        <a:pt x="12520" y="0"/>
                      </a:lnTo>
                      <a:lnTo>
                        <a:pt x="5640" y="861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4" y="2112"/>
                      </a:lnTo>
                      <a:lnTo>
                        <a:pt x="5842" y="1936"/>
                      </a:lnTo>
                      <a:lnTo>
                        <a:pt x="9469" y="1620"/>
                      </a:lnTo>
                      <a:cubicBezTo>
                        <a:pt x="9469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2" name="AutoShape 19"/>
                <p:cNvSpPr>
                  <a:spLocks/>
                </p:cNvSpPr>
                <p:nvPr/>
              </p:nvSpPr>
              <p:spPr bwMode="auto">
                <a:xfrm>
                  <a:off x="13322300" y="12839700"/>
                  <a:ext cx="385763" cy="509588"/>
                </a:xfrm>
                <a:custGeom>
                  <a:avLst/>
                  <a:gdLst>
                    <a:gd name="T0" fmla="*/ 543362348 w 21600"/>
                    <a:gd name="T1" fmla="*/ 33766994 h 21449"/>
                    <a:gd name="T2" fmla="*/ 123401065 w 21600"/>
                    <a:gd name="T3" fmla="*/ 379456107 h 21449"/>
                    <a:gd name="T4" fmla="*/ 0 w 21600"/>
                    <a:gd name="T5" fmla="*/ 1135498127 h 21449"/>
                    <a:gd name="T6" fmla="*/ 4881974 w 21600"/>
                    <a:gd name="T7" fmla="*/ 1798513953 h 21449"/>
                    <a:gd name="T8" fmla="*/ 127576539 w 21600"/>
                    <a:gd name="T9" fmla="*/ 2147483647 h 21449"/>
                    <a:gd name="T10" fmla="*/ 99088799 w 21600"/>
                    <a:gd name="T11" fmla="*/ 2147483647 h 21449"/>
                    <a:gd name="T12" fmla="*/ 168266034 w 21600"/>
                    <a:gd name="T13" fmla="*/ 2147483647 h 21449"/>
                    <a:gd name="T14" fmla="*/ 367873509 w 21600"/>
                    <a:gd name="T15" fmla="*/ 2147483647 h 21449"/>
                    <a:gd name="T16" fmla="*/ 457700084 w 21600"/>
                    <a:gd name="T17" fmla="*/ 2147483647 h 21449"/>
                    <a:gd name="T18" fmla="*/ 587919832 w 21600"/>
                    <a:gd name="T19" fmla="*/ 2147483647 h 21449"/>
                    <a:gd name="T20" fmla="*/ 709395351 w 21600"/>
                    <a:gd name="T21" fmla="*/ 2147483647 h 21449"/>
                    <a:gd name="T22" fmla="*/ 711628383 w 21600"/>
                    <a:gd name="T23" fmla="*/ 2147483647 h 21449"/>
                    <a:gd name="T24" fmla="*/ 842258307 w 21600"/>
                    <a:gd name="T25" fmla="*/ 2147483647 h 21449"/>
                    <a:gd name="T26" fmla="*/ 954978738 w 21600"/>
                    <a:gd name="T27" fmla="*/ 2147483647 h 21449"/>
                    <a:gd name="T28" fmla="*/ 1227015877 w 21600"/>
                    <a:gd name="T29" fmla="*/ 2147483647 h 21449"/>
                    <a:gd name="T30" fmla="*/ 1627239399 w 21600"/>
                    <a:gd name="T31" fmla="*/ 2147483647 h 21449"/>
                    <a:gd name="T32" fmla="*/ 1834474122 w 21600"/>
                    <a:gd name="T33" fmla="*/ 2147483647 h 21449"/>
                    <a:gd name="T34" fmla="*/ 1830503746 w 21600"/>
                    <a:gd name="T35" fmla="*/ 2147483647 h 21449"/>
                    <a:gd name="T36" fmla="*/ 1992161910 w 21600"/>
                    <a:gd name="T37" fmla="*/ 2147483647 h 21449"/>
                    <a:gd name="T38" fmla="*/ 2070191174 w 21600"/>
                    <a:gd name="T39" fmla="*/ 2147483647 h 21449"/>
                    <a:gd name="T40" fmla="*/ 2065411910 w 21600"/>
                    <a:gd name="T41" fmla="*/ 2147483647 h 21449"/>
                    <a:gd name="T42" fmla="*/ 2065001733 w 21600"/>
                    <a:gd name="T43" fmla="*/ 1721726960 h 21449"/>
                    <a:gd name="T44" fmla="*/ 2147483647 w 21600"/>
                    <a:gd name="T45" fmla="*/ 1507619246 h 21449"/>
                    <a:gd name="T46" fmla="*/ 2147483647 w 21600"/>
                    <a:gd name="T47" fmla="*/ 1095348347 h 21449"/>
                    <a:gd name="T48" fmla="*/ 1909450340 w 21600"/>
                    <a:gd name="T49" fmla="*/ 443811710 h 21449"/>
                    <a:gd name="T50" fmla="*/ 1645553015 w 21600"/>
                    <a:gd name="T51" fmla="*/ 352689397 h 21449"/>
                    <a:gd name="T52" fmla="*/ 1379924382 w 21600"/>
                    <a:gd name="T53" fmla="*/ 0 h 21449"/>
                    <a:gd name="T54" fmla="*/ 1079501891 w 21600"/>
                    <a:gd name="T55" fmla="*/ 11787379 h 21449"/>
                    <a:gd name="T56" fmla="*/ 923135877 w 21600"/>
                    <a:gd name="T57" fmla="*/ 18479473 h 21449"/>
                    <a:gd name="T58" fmla="*/ 543362348 w 21600"/>
                    <a:gd name="T59" fmla="*/ 33766994 h 21449"/>
                    <a:gd name="T60" fmla="*/ 543362348 w 21600"/>
                    <a:gd name="T61" fmla="*/ 337669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4" y="10543"/>
                      </a:cubicBezTo>
                      <a:cubicBezTo>
                        <a:pt x="985" y="11025"/>
                        <a:pt x="1324" y="11810"/>
                        <a:pt x="1654" y="12195"/>
                      </a:cubicBezTo>
                      <a:cubicBezTo>
                        <a:pt x="1983" y="12579"/>
                        <a:pt x="3114" y="12926"/>
                        <a:pt x="3616" y="13884"/>
                      </a:cubicBezTo>
                      <a:cubicBezTo>
                        <a:pt x="4121" y="14842"/>
                        <a:pt x="4175" y="17249"/>
                        <a:pt x="4499" y="17368"/>
                      </a:cubicBezTo>
                      <a:cubicBezTo>
                        <a:pt x="4821" y="17485"/>
                        <a:pt x="4585" y="16573"/>
                        <a:pt x="5779" y="17545"/>
                      </a:cubicBezTo>
                      <a:cubicBezTo>
                        <a:pt x="6973" y="18517"/>
                        <a:pt x="6843" y="18012"/>
                        <a:pt x="6973" y="18517"/>
                      </a:cubicBezTo>
                      <a:cubicBezTo>
                        <a:pt x="7103" y="19022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7"/>
                      </a:lnTo>
                      <a:cubicBezTo>
                        <a:pt x="15995" y="16347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4"/>
                        <a:pt x="19582" y="10375"/>
                      </a:cubicBezTo>
                      <a:cubicBezTo>
                        <a:pt x="20256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5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3" name="AutoShape 20"/>
                <p:cNvSpPr>
                  <a:spLocks/>
                </p:cNvSpPr>
                <p:nvPr/>
              </p:nvSpPr>
              <p:spPr bwMode="auto">
                <a:xfrm>
                  <a:off x="13347700" y="12839700"/>
                  <a:ext cx="341313" cy="460375"/>
                </a:xfrm>
                <a:custGeom>
                  <a:avLst/>
                  <a:gdLst>
                    <a:gd name="T0" fmla="*/ 772942524 w 21600"/>
                    <a:gd name="T1" fmla="*/ 325641248 h 21600"/>
                    <a:gd name="T2" fmla="*/ 677245501 w 21600"/>
                    <a:gd name="T3" fmla="*/ 1442269961 h 21600"/>
                    <a:gd name="T4" fmla="*/ 476808478 w 21600"/>
                    <a:gd name="T5" fmla="*/ 1840140444 h 21600"/>
                    <a:gd name="T6" fmla="*/ 529054017 w 21600"/>
                    <a:gd name="T7" fmla="*/ 1238595308 h 21600"/>
                    <a:gd name="T8" fmla="*/ 468953048 w 21600"/>
                    <a:gd name="T9" fmla="*/ 756528227 h 21600"/>
                    <a:gd name="T10" fmla="*/ 291210195 w 21600"/>
                    <a:gd name="T11" fmla="*/ 1248703310 h 21600"/>
                    <a:gd name="T12" fmla="*/ 293952266 w 21600"/>
                    <a:gd name="T13" fmla="*/ 1709101606 h 21600"/>
                    <a:gd name="T14" fmla="*/ 293889091 w 21600"/>
                    <a:gd name="T15" fmla="*/ 2147483647 h 21600"/>
                    <a:gd name="T16" fmla="*/ 292583222 w 21600"/>
                    <a:gd name="T17" fmla="*/ 2147483647 h 21600"/>
                    <a:gd name="T18" fmla="*/ 159041445 w 21600"/>
                    <a:gd name="T19" fmla="*/ 1770389710 h 21600"/>
                    <a:gd name="T20" fmla="*/ 212967872 w 21600"/>
                    <a:gd name="T21" fmla="*/ 2147483647 h 21600"/>
                    <a:gd name="T22" fmla="*/ 375374615 w 21600"/>
                    <a:gd name="T23" fmla="*/ 2147483647 h 21600"/>
                    <a:gd name="T24" fmla="*/ 400747934 w 21600"/>
                    <a:gd name="T25" fmla="*/ 2147483647 h 21600"/>
                    <a:gd name="T26" fmla="*/ 486782528 w 21600"/>
                    <a:gd name="T27" fmla="*/ 2147483647 h 21600"/>
                    <a:gd name="T28" fmla="*/ 535161639 w 21600"/>
                    <a:gd name="T29" fmla="*/ 2147483647 h 21600"/>
                    <a:gd name="T30" fmla="*/ 629986750 w 21600"/>
                    <a:gd name="T31" fmla="*/ 2147483647 h 21600"/>
                    <a:gd name="T32" fmla="*/ 739027373 w 21600"/>
                    <a:gd name="T33" fmla="*/ 2147483647 h 21600"/>
                    <a:gd name="T34" fmla="*/ 780612459 w 21600"/>
                    <a:gd name="T35" fmla="*/ 1632951084 h 21600"/>
                    <a:gd name="T36" fmla="*/ 868390862 w 21600"/>
                    <a:gd name="T37" fmla="*/ 1224352521 h 21600"/>
                    <a:gd name="T38" fmla="*/ 956299628 w 21600"/>
                    <a:gd name="T39" fmla="*/ 847124592 h 21600"/>
                    <a:gd name="T40" fmla="*/ 1104554286 w 21600"/>
                    <a:gd name="T41" fmla="*/ 1007674768 h 21600"/>
                    <a:gd name="T42" fmla="*/ 1108105095 w 21600"/>
                    <a:gd name="T43" fmla="*/ 1508098983 h 21600"/>
                    <a:gd name="T44" fmla="*/ 929738777 w 21600"/>
                    <a:gd name="T45" fmla="*/ 1904730204 h 21600"/>
                    <a:gd name="T46" fmla="*/ 832917412 w 21600"/>
                    <a:gd name="T47" fmla="*/ 2147483647 h 21600"/>
                    <a:gd name="T48" fmla="*/ 688967374 w 21600"/>
                    <a:gd name="T49" fmla="*/ 2147483647 h 21600"/>
                    <a:gd name="T50" fmla="*/ 690589101 w 21600"/>
                    <a:gd name="T51" fmla="*/ 2147483647 h 21600"/>
                    <a:gd name="T52" fmla="*/ 947509096 w 21600"/>
                    <a:gd name="T53" fmla="*/ 2147483647 h 21600"/>
                    <a:gd name="T54" fmla="*/ 1138216755 w 21600"/>
                    <a:gd name="T55" fmla="*/ 2147483647 h 21600"/>
                    <a:gd name="T56" fmla="*/ 1346635556 w 21600"/>
                    <a:gd name="T57" fmla="*/ 1775550237 h 21600"/>
                    <a:gd name="T58" fmla="*/ 1263343049 w 21600"/>
                    <a:gd name="T59" fmla="*/ 1056579424 h 21600"/>
                    <a:gd name="T60" fmla="*/ 1283665931 w 21600"/>
                    <a:gd name="T61" fmla="*/ 722059418 h 21600"/>
                    <a:gd name="T62" fmla="*/ 1146383806 w 21600"/>
                    <a:gd name="T63" fmla="*/ 509506476 h 21600"/>
                    <a:gd name="T64" fmla="*/ 780549284 w 21600"/>
                    <a:gd name="T65" fmla="*/ 0 h 21600"/>
                    <a:gd name="T66" fmla="*/ 351682200 w 21600"/>
                    <a:gd name="T67" fmla="*/ 177474520 h 21600"/>
                    <a:gd name="T68" fmla="*/ 0 w 21600"/>
                    <a:gd name="T69" fmla="*/ 251766171 h 21600"/>
                    <a:gd name="T70" fmla="*/ 61659521 w 21600"/>
                    <a:gd name="T71" fmla="*/ 555322527 h 21600"/>
                    <a:gd name="T72" fmla="*/ 63154898 w 21600"/>
                    <a:gd name="T73" fmla="*/ 771593701 h 21600"/>
                    <a:gd name="T74" fmla="*/ 160410489 w 21600"/>
                    <a:gd name="T75" fmla="*/ 435834455 h 21600"/>
                    <a:gd name="T76" fmla="*/ 364216793 w 21600"/>
                    <a:gd name="T77" fmla="*/ 399516324 h 21600"/>
                    <a:gd name="T78" fmla="*/ 590275835 w 21600"/>
                    <a:gd name="T79" fmla="*/ 334306933 h 21600"/>
                    <a:gd name="T80" fmla="*/ 772942524 w 21600"/>
                    <a:gd name="T81" fmla="*/ 325641248 h 21600"/>
                    <a:gd name="T82" fmla="*/ 772942524 w 21600"/>
                    <a:gd name="T83" fmla="*/ 325641248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4"/>
                        <a:pt x="10863" y="6989"/>
                      </a:cubicBezTo>
                      <a:cubicBezTo>
                        <a:pt x="9620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8"/>
                        <a:pt x="4671" y="6051"/>
                      </a:cubicBezTo>
                      <a:cubicBezTo>
                        <a:pt x="4862" y="6394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6" y="9392"/>
                        <a:pt x="3416" y="14619"/>
                        <a:pt x="3416" y="14619"/>
                      </a:cubicBezTo>
                      <a:cubicBezTo>
                        <a:pt x="3416" y="14619"/>
                        <a:pt x="6011" y="16888"/>
                        <a:pt x="6021" y="17293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1" y="13680"/>
                        <a:pt x="10105" y="13302"/>
                      </a:cubicBezTo>
                      <a:cubicBezTo>
                        <a:pt x="10459" y="12924"/>
                        <a:pt x="11319" y="10893"/>
                        <a:pt x="11854" y="10482"/>
                      </a:cubicBezTo>
                      <a:cubicBezTo>
                        <a:pt x="12390" y="10071"/>
                        <a:pt x="11809" y="8461"/>
                        <a:pt x="12521" y="7913"/>
                      </a:cubicBezTo>
                      <a:cubicBezTo>
                        <a:pt x="13235" y="7365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9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2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4" name="AutoShape 21"/>
                <p:cNvSpPr>
                  <a:spLocks/>
                </p:cNvSpPr>
                <p:nvPr/>
              </p:nvSpPr>
              <p:spPr bwMode="auto">
                <a:xfrm>
                  <a:off x="11214100" y="12865100"/>
                  <a:ext cx="263525" cy="349250"/>
                </a:xfrm>
                <a:custGeom>
                  <a:avLst/>
                  <a:gdLst>
                    <a:gd name="T0" fmla="*/ 118329167 w 21600"/>
                    <a:gd name="T1" fmla="*/ 7451209 h 21449"/>
                    <a:gd name="T2" fmla="*/ 26874231 w 21600"/>
                    <a:gd name="T3" fmla="*/ 83720870 h 21449"/>
                    <a:gd name="T4" fmla="*/ 0 w 21600"/>
                    <a:gd name="T5" fmla="*/ 250527614 h 21449"/>
                    <a:gd name="T6" fmla="*/ 1064092 w 21600"/>
                    <a:gd name="T7" fmla="*/ 396806944 h 21449"/>
                    <a:gd name="T8" fmla="*/ 27782184 w 21600"/>
                    <a:gd name="T9" fmla="*/ 613808365 h 21449"/>
                    <a:gd name="T10" fmla="*/ 21600778 w 21600"/>
                    <a:gd name="T11" fmla="*/ 741109689 h 21449"/>
                    <a:gd name="T12" fmla="*/ 36644017 w 21600"/>
                    <a:gd name="T13" fmla="*/ 857165273 h 21449"/>
                    <a:gd name="T14" fmla="*/ 80112454 w 21600"/>
                    <a:gd name="T15" fmla="*/ 975962036 h 21449"/>
                    <a:gd name="T16" fmla="*/ 99675830 w 21600"/>
                    <a:gd name="T17" fmla="*/ 1220864655 h 21449"/>
                    <a:gd name="T18" fmla="*/ 128033609 w 21600"/>
                    <a:gd name="T19" fmla="*/ 1233306416 h 21449"/>
                    <a:gd name="T20" fmla="*/ 154486602 w 21600"/>
                    <a:gd name="T21" fmla="*/ 1301701449 h 21449"/>
                    <a:gd name="T22" fmla="*/ 154975112 w 21600"/>
                    <a:gd name="T23" fmla="*/ 1369393097 h 21449"/>
                    <a:gd name="T24" fmla="*/ 183422050 w 21600"/>
                    <a:gd name="T25" fmla="*/ 1499647439 h 21449"/>
                    <a:gd name="T26" fmla="*/ 207969965 w 21600"/>
                    <a:gd name="T27" fmla="*/ 1498667523 h 21449"/>
                    <a:gd name="T28" fmla="*/ 267211727 w 21600"/>
                    <a:gd name="T29" fmla="*/ 1296922477 h 21449"/>
                    <a:gd name="T30" fmla="*/ 354370229 w 21600"/>
                    <a:gd name="T31" fmla="*/ 1149162665 h 21449"/>
                    <a:gd name="T32" fmla="*/ 399500228 w 21600"/>
                    <a:gd name="T33" fmla="*/ 918739584 h 21449"/>
                    <a:gd name="T34" fmla="*/ 398635890 w 21600"/>
                    <a:gd name="T35" fmla="*/ 799523913 h 21449"/>
                    <a:gd name="T36" fmla="*/ 433839817 w 21600"/>
                    <a:gd name="T37" fmla="*/ 729298154 h 21449"/>
                    <a:gd name="T38" fmla="*/ 450833519 w 21600"/>
                    <a:gd name="T39" fmla="*/ 647127245 h 21449"/>
                    <a:gd name="T40" fmla="*/ 449791156 w 21600"/>
                    <a:gd name="T41" fmla="*/ 501335748 h 21449"/>
                    <a:gd name="T42" fmla="*/ 449702143 w 21600"/>
                    <a:gd name="T43" fmla="*/ 379866747 h 21449"/>
                    <a:gd name="T44" fmla="*/ 478548578 w 21600"/>
                    <a:gd name="T45" fmla="*/ 332560412 h 21449"/>
                    <a:gd name="T46" fmla="*/ 477905723 w 21600"/>
                    <a:gd name="T47" fmla="*/ 241669097 h 21449"/>
                    <a:gd name="T48" fmla="*/ 415827407 w 21600"/>
                    <a:gd name="T49" fmla="*/ 97919644 h 21449"/>
                    <a:gd name="T50" fmla="*/ 358379836 w 21600"/>
                    <a:gd name="T51" fmla="*/ 77815095 h 21449"/>
                    <a:gd name="T52" fmla="*/ 300510880 w 21600"/>
                    <a:gd name="T53" fmla="*/ 0 h 21449"/>
                    <a:gd name="T54" fmla="*/ 235087566 w 21600"/>
                    <a:gd name="T55" fmla="*/ 2598802 h 21449"/>
                    <a:gd name="T56" fmla="*/ 201034951 w 21600"/>
                    <a:gd name="T57" fmla="*/ 4075311 h 21449"/>
                    <a:gd name="T58" fmla="*/ 118329167 w 21600"/>
                    <a:gd name="T59" fmla="*/ 7451209 h 21449"/>
                    <a:gd name="T60" fmla="*/ 118329167 w 21600"/>
                    <a:gd name="T61" fmla="*/ 7451209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2"/>
                      </a:lnTo>
                      <a:cubicBezTo>
                        <a:pt x="1254" y="8732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79"/>
                        <a:pt x="3114" y="12926"/>
                        <a:pt x="3616" y="13884"/>
                      </a:cubicBezTo>
                      <a:cubicBezTo>
                        <a:pt x="4120" y="14842"/>
                        <a:pt x="4175" y="17249"/>
                        <a:pt x="4499" y="17368"/>
                      </a:cubicBezTo>
                      <a:cubicBezTo>
                        <a:pt x="4821" y="17486"/>
                        <a:pt x="4584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2"/>
                        <a:pt x="6867" y="19018"/>
                        <a:pt x="6995" y="19481"/>
                      </a:cubicBezTo>
                      <a:cubicBezTo>
                        <a:pt x="7124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3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1"/>
                        <a:pt x="21600" y="4731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5" name="AutoShape 22"/>
                <p:cNvSpPr>
                  <a:spLocks/>
                </p:cNvSpPr>
                <p:nvPr/>
              </p:nvSpPr>
              <p:spPr bwMode="auto">
                <a:xfrm>
                  <a:off x="11226800" y="12877800"/>
                  <a:ext cx="233363" cy="314325"/>
                </a:xfrm>
                <a:custGeom>
                  <a:avLst/>
                  <a:gdLst>
                    <a:gd name="T0" fmla="*/ 168913498 w 21600"/>
                    <a:gd name="T1" fmla="*/ 70808939 h 21600"/>
                    <a:gd name="T2" fmla="*/ 148000230 w 21600"/>
                    <a:gd name="T3" fmla="*/ 313413661 h 21600"/>
                    <a:gd name="T4" fmla="*/ 104212526 w 21600"/>
                    <a:gd name="T5" fmla="*/ 399870833 h 21600"/>
                    <a:gd name="T6" fmla="*/ 115614966 w 21600"/>
                    <a:gd name="T7" fmla="*/ 269152627 h 21600"/>
                    <a:gd name="T8" fmla="*/ 102482345 w 21600"/>
                    <a:gd name="T9" fmla="*/ 164397010 h 21600"/>
                    <a:gd name="T10" fmla="*/ 63639257 w 21600"/>
                    <a:gd name="T11" fmla="*/ 271349889 h 21600"/>
                    <a:gd name="T12" fmla="*/ 64238276 w 21600"/>
                    <a:gd name="T13" fmla="*/ 371393774 h 21600"/>
                    <a:gd name="T14" fmla="*/ 64224393 w 21600"/>
                    <a:gd name="T15" fmla="*/ 474131075 h 21600"/>
                    <a:gd name="T16" fmla="*/ 63938070 w 21600"/>
                    <a:gd name="T17" fmla="*/ 569423225 h 21600"/>
                    <a:gd name="T18" fmla="*/ 34742144 w 21600"/>
                    <a:gd name="T19" fmla="*/ 384758568 h 21600"/>
                    <a:gd name="T20" fmla="*/ 46540620 w 21600"/>
                    <a:gd name="T21" fmla="*/ 655522925 h 21600"/>
                    <a:gd name="T22" fmla="*/ 82017879 w 21600"/>
                    <a:gd name="T23" fmla="*/ 775436981 h 21600"/>
                    <a:gd name="T24" fmla="*/ 87576575 w 21600"/>
                    <a:gd name="T25" fmla="*/ 859743268 h 21600"/>
                    <a:gd name="T26" fmla="*/ 106377735 w 21600"/>
                    <a:gd name="T27" fmla="*/ 968622348 h 21600"/>
                    <a:gd name="T28" fmla="*/ 116950386 w 21600"/>
                    <a:gd name="T29" fmla="*/ 816289685 h 21600"/>
                    <a:gd name="T30" fmla="*/ 137673399 w 21600"/>
                    <a:gd name="T31" fmla="*/ 596510472 h 21600"/>
                    <a:gd name="T32" fmla="*/ 161502278 w 21600"/>
                    <a:gd name="T33" fmla="*/ 470051035 h 21600"/>
                    <a:gd name="T34" fmla="*/ 170603414 w 21600"/>
                    <a:gd name="T35" fmla="*/ 354848725 h 21600"/>
                    <a:gd name="T36" fmla="*/ 189772715 w 21600"/>
                    <a:gd name="T37" fmla="*/ 266058766 h 21600"/>
                    <a:gd name="T38" fmla="*/ 208968518 w 21600"/>
                    <a:gd name="T39" fmla="*/ 184082093 h 21600"/>
                    <a:gd name="T40" fmla="*/ 241394047 w 21600"/>
                    <a:gd name="T41" fmla="*/ 218971965 h 21600"/>
                    <a:gd name="T42" fmla="*/ 242156950 w 21600"/>
                    <a:gd name="T43" fmla="*/ 327718272 h 21600"/>
                    <a:gd name="T44" fmla="*/ 203179052 w 21600"/>
                    <a:gd name="T45" fmla="*/ 413907555 h 21600"/>
                    <a:gd name="T46" fmla="*/ 182019737 w 21600"/>
                    <a:gd name="T47" fmla="*/ 572609621 h 21600"/>
                    <a:gd name="T48" fmla="*/ 150561367 w 21600"/>
                    <a:gd name="T49" fmla="*/ 700098226 h 21600"/>
                    <a:gd name="T50" fmla="*/ 150915733 w 21600"/>
                    <a:gd name="T51" fmla="*/ 750725710 h 21600"/>
                    <a:gd name="T52" fmla="*/ 207061845 w 21600"/>
                    <a:gd name="T53" fmla="*/ 614895327 h 21600"/>
                    <a:gd name="T54" fmla="*/ 248738499 w 21600"/>
                    <a:gd name="T55" fmla="*/ 484491387 h 21600"/>
                    <a:gd name="T56" fmla="*/ 294284053 w 21600"/>
                    <a:gd name="T57" fmla="*/ 385834112 h 21600"/>
                    <a:gd name="T58" fmla="*/ 276081912 w 21600"/>
                    <a:gd name="T59" fmla="*/ 229643560 h 21600"/>
                    <a:gd name="T60" fmla="*/ 280523458 w 21600"/>
                    <a:gd name="T61" fmla="*/ 156908639 h 21600"/>
                    <a:gd name="T62" fmla="*/ 250522840 w 21600"/>
                    <a:gd name="T63" fmla="*/ 110718653 h 21600"/>
                    <a:gd name="T64" fmla="*/ 170575626 w 21600"/>
                    <a:gd name="T65" fmla="*/ 0 h 21600"/>
                    <a:gd name="T66" fmla="*/ 76853815 w 21600"/>
                    <a:gd name="T67" fmla="*/ 38566091 h 21600"/>
                    <a:gd name="T68" fmla="*/ 0 w 21600"/>
                    <a:gd name="T69" fmla="*/ 54710696 h 21600"/>
                    <a:gd name="T70" fmla="*/ 13474390 w 21600"/>
                    <a:gd name="T71" fmla="*/ 120675334 h 21600"/>
                    <a:gd name="T72" fmla="*/ 13800980 w 21600"/>
                    <a:gd name="T73" fmla="*/ 167669599 h 21600"/>
                    <a:gd name="T74" fmla="*/ 35054839 w 21600"/>
                    <a:gd name="T75" fmla="*/ 94755949 h 21600"/>
                    <a:gd name="T76" fmla="*/ 79592838 w 21600"/>
                    <a:gd name="T77" fmla="*/ 86817802 h 21600"/>
                    <a:gd name="T78" fmla="*/ 128994801 w 21600"/>
                    <a:gd name="T79" fmla="*/ 72645557 h 21600"/>
                    <a:gd name="T80" fmla="*/ 168913498 w 21600"/>
                    <a:gd name="T81" fmla="*/ 70808939 h 21600"/>
                    <a:gd name="T82" fmla="*/ 168913498 w 21600"/>
                    <a:gd name="T83" fmla="*/ 70808939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9"/>
                      </a:moveTo>
                      <a:cubicBezTo>
                        <a:pt x="12398" y="1579"/>
                        <a:pt x="12107" y="6435"/>
                        <a:pt x="10863" y="6989"/>
                      </a:cubicBezTo>
                      <a:cubicBezTo>
                        <a:pt x="9619" y="7544"/>
                        <a:pt x="7649" y="8917"/>
                        <a:pt x="7649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9"/>
                        <a:pt x="4671" y="6051"/>
                      </a:cubicBezTo>
                      <a:cubicBezTo>
                        <a:pt x="4862" y="6394"/>
                        <a:pt x="4514" y="7747"/>
                        <a:pt x="4715" y="8282"/>
                      </a:cubicBezTo>
                      <a:cubicBezTo>
                        <a:pt x="4917" y="8819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0" y="8580"/>
                      </a:cubicBezTo>
                      <a:cubicBezTo>
                        <a:pt x="2206" y="9393"/>
                        <a:pt x="3416" y="14618"/>
                        <a:pt x="3416" y="14618"/>
                      </a:cubicBezTo>
                      <a:cubicBezTo>
                        <a:pt x="3416" y="14618"/>
                        <a:pt x="6011" y="16888"/>
                        <a:pt x="6020" y="17292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6"/>
                        <a:pt x="8584" y="18203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4" y="10482"/>
                      </a:cubicBezTo>
                      <a:cubicBezTo>
                        <a:pt x="12390" y="10071"/>
                        <a:pt x="11809" y="8462"/>
                        <a:pt x="12522" y="7913"/>
                      </a:cubicBezTo>
                      <a:cubicBezTo>
                        <a:pt x="13235" y="7366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8" y="4105"/>
                      </a:cubicBezTo>
                      <a:cubicBezTo>
                        <a:pt x="15883" y="4098"/>
                        <a:pt x="17718" y="4883"/>
                        <a:pt x="17718" y="4883"/>
                      </a:cubicBezTo>
                      <a:cubicBezTo>
                        <a:pt x="17718" y="4883"/>
                        <a:pt x="18669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2"/>
                        <a:pt x="13360" y="12769"/>
                        <a:pt x="13360" y="12769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1" y="16535"/>
                        <a:pt x="11077" y="16741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1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3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9"/>
                        <a:pt x="12398" y="1579"/>
                      </a:cubicBezTo>
                      <a:close/>
                      <a:moveTo>
                        <a:pt x="12398" y="1579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2884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>
            <a:off x="-4281488" y="7404100"/>
            <a:ext cx="16706851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13076783" y="5824023"/>
            <a:ext cx="9613900" cy="4997852"/>
            <a:chOff x="13185775" y="4457700"/>
            <a:chExt cx="9613900" cy="4997852"/>
          </a:xfrm>
        </p:grpSpPr>
        <p:sp>
          <p:nvSpPr>
            <p:cNvPr id="16429" name="Rectangle 2"/>
            <p:cNvSpPr>
              <a:spLocks/>
            </p:cNvSpPr>
            <p:nvPr/>
          </p:nvSpPr>
          <p:spPr bwMode="auto">
            <a:xfrm>
              <a:off x="13185775" y="4457700"/>
              <a:ext cx="96139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项目计划</a:t>
              </a:r>
              <a:endParaRPr 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6430" name="Rectangle 3"/>
            <p:cNvSpPr>
              <a:spLocks/>
            </p:cNvSpPr>
            <p:nvPr/>
          </p:nvSpPr>
          <p:spPr bwMode="auto">
            <a:xfrm>
              <a:off x="14020800" y="6445652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altLang="zh-CN" sz="24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XIANGMUJIHUA</a:t>
              </a:r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algn="l"/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15363" name="Group 45"/>
          <p:cNvGrpSpPr>
            <a:grpSpLocks/>
          </p:cNvGrpSpPr>
          <p:nvPr/>
        </p:nvGrpSpPr>
        <p:grpSpPr bwMode="auto">
          <a:xfrm rot="-1270302">
            <a:off x="5233988" y="9640888"/>
            <a:ext cx="7302500" cy="6845300"/>
            <a:chOff x="0" y="0"/>
            <a:chExt cx="4600" cy="4311"/>
          </a:xfrm>
        </p:grpSpPr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1577" y="1009"/>
              <a:ext cx="1956" cy="2420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99" y="1120"/>
              <a:ext cx="1523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2888" y="355"/>
              <a:ext cx="1069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1" name="AutoShape 7"/>
            <p:cNvSpPr>
              <a:spLocks/>
            </p:cNvSpPr>
            <p:nvPr/>
          </p:nvSpPr>
          <p:spPr bwMode="auto">
            <a:xfrm>
              <a:off x="3022" y="1309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2" name="AutoShape 8"/>
            <p:cNvSpPr>
              <a:spLocks/>
            </p:cNvSpPr>
            <p:nvPr/>
          </p:nvSpPr>
          <p:spPr bwMode="auto">
            <a:xfrm>
              <a:off x="1877" y="0"/>
              <a:ext cx="1345" cy="1975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2010" y="432"/>
              <a:ext cx="1089" cy="9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4" name="AutoShape 10"/>
            <p:cNvSpPr>
              <a:spLocks/>
            </p:cNvSpPr>
            <p:nvPr/>
          </p:nvSpPr>
          <p:spPr bwMode="auto">
            <a:xfrm>
              <a:off x="3233" y="399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3788" y="854"/>
              <a:ext cx="55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3611" y="532"/>
              <a:ext cx="84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7" name="AutoShape 13"/>
            <p:cNvSpPr>
              <a:spLocks/>
            </p:cNvSpPr>
            <p:nvPr/>
          </p:nvSpPr>
          <p:spPr bwMode="auto">
            <a:xfrm>
              <a:off x="3555" y="477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8" name="AutoShape 14"/>
            <p:cNvSpPr>
              <a:spLocks/>
            </p:cNvSpPr>
            <p:nvPr/>
          </p:nvSpPr>
          <p:spPr bwMode="auto">
            <a:xfrm>
              <a:off x="3755" y="732"/>
              <a:ext cx="106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3533" y="1398"/>
              <a:ext cx="50" cy="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3311" y="399"/>
              <a:ext cx="46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3655" y="1276"/>
              <a:ext cx="36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3388" y="432"/>
              <a:ext cx="61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3700" y="1198"/>
              <a:ext cx="3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3600" y="1331"/>
              <a:ext cx="65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5" name="AutoShape 21"/>
            <p:cNvSpPr>
              <a:spLocks/>
            </p:cNvSpPr>
            <p:nvPr/>
          </p:nvSpPr>
          <p:spPr bwMode="auto">
            <a:xfrm>
              <a:off x="3777" y="1021"/>
              <a:ext cx="69" cy="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3466" y="432"/>
              <a:ext cx="121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/>
            </p:cNvSpPr>
            <p:nvPr/>
          </p:nvSpPr>
          <p:spPr bwMode="auto">
            <a:xfrm>
              <a:off x="3744" y="1120"/>
              <a:ext cx="40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/>
            </p:cNvSpPr>
            <p:nvPr/>
          </p:nvSpPr>
          <p:spPr bwMode="auto">
            <a:xfrm>
              <a:off x="3788" y="943"/>
              <a:ext cx="80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AutoShape 25"/>
            <p:cNvSpPr>
              <a:spLocks/>
            </p:cNvSpPr>
            <p:nvPr/>
          </p:nvSpPr>
          <p:spPr bwMode="auto">
            <a:xfrm>
              <a:off x="3777" y="765"/>
              <a:ext cx="116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0" name="AutoShape 26"/>
            <p:cNvSpPr>
              <a:spLocks/>
            </p:cNvSpPr>
            <p:nvPr/>
          </p:nvSpPr>
          <p:spPr bwMode="auto">
            <a:xfrm>
              <a:off x="3666" y="566"/>
              <a:ext cx="142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1" name="AutoShape 27"/>
            <p:cNvSpPr>
              <a:spLocks/>
            </p:cNvSpPr>
            <p:nvPr/>
          </p:nvSpPr>
          <p:spPr bwMode="auto">
            <a:xfrm>
              <a:off x="3711" y="632"/>
              <a:ext cx="117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2" name="AutoShape 28"/>
            <p:cNvSpPr>
              <a:spLocks/>
            </p:cNvSpPr>
            <p:nvPr/>
          </p:nvSpPr>
          <p:spPr bwMode="auto">
            <a:xfrm>
              <a:off x="2410" y="499"/>
              <a:ext cx="641" cy="738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1921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2766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5" name="AutoShape 31"/>
            <p:cNvSpPr>
              <a:spLocks/>
            </p:cNvSpPr>
            <p:nvPr/>
          </p:nvSpPr>
          <p:spPr bwMode="auto">
            <a:xfrm>
              <a:off x="1955" y="2952"/>
              <a:ext cx="480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2677" y="2952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7" name="AutoShape 33"/>
            <p:cNvSpPr>
              <a:spLocks/>
            </p:cNvSpPr>
            <p:nvPr/>
          </p:nvSpPr>
          <p:spPr bwMode="auto">
            <a:xfrm>
              <a:off x="2010" y="2286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8" name="AutoShape 34"/>
            <p:cNvSpPr>
              <a:spLocks/>
            </p:cNvSpPr>
            <p:nvPr/>
          </p:nvSpPr>
          <p:spPr bwMode="auto">
            <a:xfrm>
              <a:off x="2010" y="2375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9" name="AutoShape 35"/>
            <p:cNvSpPr>
              <a:spLocks/>
            </p:cNvSpPr>
            <p:nvPr/>
          </p:nvSpPr>
          <p:spPr bwMode="auto">
            <a:xfrm>
              <a:off x="2210" y="2630"/>
              <a:ext cx="134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0" name="AutoShape 36"/>
            <p:cNvSpPr>
              <a:spLocks/>
            </p:cNvSpPr>
            <p:nvPr/>
          </p:nvSpPr>
          <p:spPr bwMode="auto">
            <a:xfrm>
              <a:off x="2388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1" name="AutoShape 37"/>
            <p:cNvSpPr>
              <a:spLocks/>
            </p:cNvSpPr>
            <p:nvPr/>
          </p:nvSpPr>
          <p:spPr bwMode="auto">
            <a:xfrm>
              <a:off x="2555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2" name="AutoShape 38"/>
            <p:cNvSpPr>
              <a:spLocks/>
            </p:cNvSpPr>
            <p:nvPr/>
          </p:nvSpPr>
          <p:spPr bwMode="auto">
            <a:xfrm>
              <a:off x="2733" y="2630"/>
              <a:ext cx="133" cy="1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2210" y="2830"/>
              <a:ext cx="63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4" name="AutoShape 40"/>
            <p:cNvSpPr>
              <a:spLocks/>
            </p:cNvSpPr>
            <p:nvPr/>
          </p:nvSpPr>
          <p:spPr bwMode="auto">
            <a:xfrm>
              <a:off x="2255" y="2930"/>
              <a:ext cx="54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425" name="Group 43"/>
            <p:cNvGrpSpPr>
              <a:grpSpLocks/>
            </p:cNvGrpSpPr>
            <p:nvPr/>
          </p:nvGrpSpPr>
          <p:grpSpPr bwMode="auto">
            <a:xfrm rot="12873208" flipH="1">
              <a:off x="388" y="521"/>
              <a:ext cx="2002" cy="1992"/>
              <a:chOff x="0" y="0"/>
              <a:chExt cx="2001" cy="1992"/>
            </a:xfrm>
          </p:grpSpPr>
          <p:sp>
            <p:nvSpPr>
              <p:cNvPr id="16427" name="AutoShape 41"/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28" name="AutoShape 42"/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6426" name="AutoShape 44"/>
            <p:cNvSpPr>
              <a:spLocks/>
            </p:cNvSpPr>
            <p:nvPr/>
          </p:nvSpPr>
          <p:spPr bwMode="auto">
            <a:xfrm>
              <a:off x="3288" y="1731"/>
              <a:ext cx="160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60089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项目计划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984" name="Freeform 2"/>
          <p:cNvSpPr>
            <a:spLocks/>
          </p:cNvSpPr>
          <p:nvPr/>
        </p:nvSpPr>
        <p:spPr bwMode="auto">
          <a:xfrm>
            <a:off x="13891490" y="4993295"/>
            <a:ext cx="8458276" cy="5713482"/>
          </a:xfrm>
          <a:custGeom>
            <a:avLst/>
            <a:gdLst>
              <a:gd name="T0" fmla="*/ 0 w 21600"/>
              <a:gd name="T1" fmla="*/ 1902954 h 21600"/>
              <a:gd name="T2" fmla="*/ 40497258 w 21600"/>
              <a:gd name="T3" fmla="*/ 7831220 h 21600"/>
              <a:gd name="T4" fmla="*/ 45374445 w 21600"/>
              <a:gd name="T5" fmla="*/ 0 h 21600"/>
              <a:gd name="T6" fmla="*/ 1773487 w 21600"/>
              <a:gd name="T7" fmla="*/ 1024792 h 21600"/>
              <a:gd name="T8" fmla="*/ 26160575 w 21600"/>
              <a:gd name="T9" fmla="*/ 2634755 h 21600"/>
              <a:gd name="T10" fmla="*/ 38280111 w 21600"/>
              <a:gd name="T11" fmla="*/ 6733382 h 21600"/>
              <a:gd name="T12" fmla="*/ 26308205 w 21600"/>
              <a:gd name="T13" fmla="*/ 2634755 h 21600"/>
              <a:gd name="T14" fmla="*/ 45078800 w 21600"/>
              <a:gd name="T15" fmla="*/ 73315 h 21600"/>
              <a:gd name="T16" fmla="*/ 24091442 w 21600"/>
              <a:gd name="T17" fmla="*/ 2708070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600" h="21600">
                <a:moveTo>
                  <a:pt x="0" y="5271"/>
                </a:moveTo>
                <a:lnTo>
                  <a:pt x="19333" y="21600"/>
                </a:lnTo>
                <a:lnTo>
                  <a:pt x="21600" y="0"/>
                </a:lnTo>
                <a:lnTo>
                  <a:pt x="825" y="2744"/>
                </a:lnTo>
                <a:lnTo>
                  <a:pt x="12442" y="7257"/>
                </a:lnTo>
                <a:lnTo>
                  <a:pt x="18267" y="18590"/>
                </a:lnTo>
                <a:lnTo>
                  <a:pt x="12546" y="7238"/>
                </a:lnTo>
                <a:lnTo>
                  <a:pt x="21454" y="135"/>
                </a:lnTo>
                <a:lnTo>
                  <a:pt x="11457" y="7586"/>
                </a:lnTo>
              </a:path>
            </a:pathLst>
          </a:custGeom>
          <a:noFill/>
          <a:ln w="76200" cap="flat">
            <a:solidFill>
              <a:srgbClr val="FFFFFF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2023" name="Group 9"/>
          <p:cNvGrpSpPr>
            <a:grpSpLocks/>
          </p:cNvGrpSpPr>
          <p:nvPr/>
        </p:nvGrpSpPr>
        <p:grpSpPr bwMode="auto">
          <a:xfrm flipH="1">
            <a:off x="20833643" y="3527519"/>
            <a:ext cx="2617845" cy="2511386"/>
            <a:chOff x="0" y="0"/>
            <a:chExt cx="1619" cy="1618"/>
          </a:xfrm>
        </p:grpSpPr>
        <p:sp>
          <p:nvSpPr>
            <p:cNvPr id="42025" name="AutoShape 7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6" name="AutoShape 8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9" name="Group 12"/>
          <p:cNvGrpSpPr>
            <a:grpSpLocks/>
          </p:cNvGrpSpPr>
          <p:nvPr/>
        </p:nvGrpSpPr>
        <p:grpSpPr bwMode="auto">
          <a:xfrm flipH="1">
            <a:off x="20062118" y="8920257"/>
            <a:ext cx="2617845" cy="2511386"/>
            <a:chOff x="0" y="0"/>
            <a:chExt cx="1619" cy="1618"/>
          </a:xfrm>
        </p:grpSpPr>
        <p:sp>
          <p:nvSpPr>
            <p:cNvPr id="42021" name="AutoShape 10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2" name="AutoShape 11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5" name="Group 15"/>
          <p:cNvGrpSpPr>
            <a:grpSpLocks/>
          </p:cNvGrpSpPr>
          <p:nvPr/>
        </p:nvGrpSpPr>
        <p:grpSpPr bwMode="auto">
          <a:xfrm flipH="1">
            <a:off x="13144500" y="5218925"/>
            <a:ext cx="1707501" cy="1639075"/>
            <a:chOff x="0" y="0"/>
            <a:chExt cx="1056" cy="1056"/>
          </a:xfrm>
        </p:grpSpPr>
        <p:sp>
          <p:nvSpPr>
            <p:cNvPr id="42017" name="AutoShape 13"/>
            <p:cNvSpPr>
              <a:spLocks/>
            </p:cNvSpPr>
            <p:nvPr/>
          </p:nvSpPr>
          <p:spPr bwMode="auto">
            <a:xfrm>
              <a:off x="0" y="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8" name="AutoShape 14"/>
            <p:cNvSpPr>
              <a:spLocks/>
            </p:cNvSpPr>
            <p:nvPr/>
          </p:nvSpPr>
          <p:spPr bwMode="auto">
            <a:xfrm>
              <a:off x="214" y="10"/>
              <a:ext cx="835" cy="6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69" name="Group 22"/>
          <p:cNvGrpSpPr>
            <a:grpSpLocks/>
          </p:cNvGrpSpPr>
          <p:nvPr/>
        </p:nvGrpSpPr>
        <p:grpSpPr bwMode="auto">
          <a:xfrm>
            <a:off x="15773400" y="3623560"/>
            <a:ext cx="800100" cy="800100"/>
            <a:chOff x="0" y="0"/>
            <a:chExt cx="504" cy="504"/>
          </a:xfrm>
        </p:grpSpPr>
        <p:sp>
          <p:nvSpPr>
            <p:cNvPr id="42013" name="AutoShape 20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4" name="AutoShape 21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0" name="Group 25"/>
          <p:cNvGrpSpPr>
            <a:grpSpLocks/>
          </p:cNvGrpSpPr>
          <p:nvPr/>
        </p:nvGrpSpPr>
        <p:grpSpPr bwMode="auto">
          <a:xfrm>
            <a:off x="18305846" y="10078884"/>
            <a:ext cx="814944" cy="782286"/>
            <a:chOff x="0" y="0"/>
            <a:chExt cx="504" cy="504"/>
          </a:xfrm>
        </p:grpSpPr>
        <p:sp>
          <p:nvSpPr>
            <p:cNvPr id="42011" name="AutoShape 23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2" name="AutoShape 24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1" name="Group 28"/>
          <p:cNvGrpSpPr>
            <a:grpSpLocks/>
          </p:cNvGrpSpPr>
          <p:nvPr/>
        </p:nvGrpSpPr>
        <p:grpSpPr bwMode="auto">
          <a:xfrm>
            <a:off x="13987846" y="7907184"/>
            <a:ext cx="814944" cy="782286"/>
            <a:chOff x="0" y="0"/>
            <a:chExt cx="504" cy="504"/>
          </a:xfrm>
        </p:grpSpPr>
        <p:sp>
          <p:nvSpPr>
            <p:cNvPr id="42009" name="AutoShape 26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0" name="AutoShape 27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2" name="Group 31"/>
          <p:cNvGrpSpPr>
            <a:grpSpLocks/>
          </p:cNvGrpSpPr>
          <p:nvPr/>
        </p:nvGrpSpPr>
        <p:grpSpPr bwMode="auto">
          <a:xfrm>
            <a:off x="21620546" y="7107084"/>
            <a:ext cx="814944" cy="782286"/>
            <a:chOff x="0" y="0"/>
            <a:chExt cx="504" cy="504"/>
          </a:xfrm>
        </p:grpSpPr>
        <p:sp>
          <p:nvSpPr>
            <p:cNvPr id="42007" name="AutoShape 29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AutoShape 30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380457" y="3505200"/>
            <a:ext cx="5500871" cy="6062717"/>
            <a:chOff x="13848119" y="3657600"/>
            <a:chExt cx="5399921" cy="6200775"/>
          </a:xfrm>
        </p:grpSpPr>
        <p:grpSp>
          <p:nvGrpSpPr>
            <p:cNvPr id="42000" name="Group 5"/>
            <p:cNvGrpSpPr>
              <a:grpSpLocks/>
            </p:cNvGrpSpPr>
            <p:nvPr/>
          </p:nvGrpSpPr>
          <p:grpSpPr bwMode="auto">
            <a:xfrm flipH="1">
              <a:off x="13848119" y="4464050"/>
              <a:ext cx="5399921" cy="5394325"/>
              <a:chOff x="0" y="0"/>
              <a:chExt cx="3400" cy="3397"/>
            </a:xfrm>
          </p:grpSpPr>
          <p:sp>
            <p:nvSpPr>
              <p:cNvPr id="42005" name="AutoShape 3"/>
              <p:cNvSpPr>
                <a:spLocks/>
              </p:cNvSpPr>
              <p:nvPr/>
            </p:nvSpPr>
            <p:spPr bwMode="auto">
              <a:xfrm>
                <a:off x="0" y="0"/>
                <a:ext cx="3400" cy="3397"/>
              </a:xfrm>
              <a:custGeom>
                <a:avLst/>
                <a:gdLst>
                  <a:gd name="T0" fmla="*/ 13 w 21600"/>
                  <a:gd name="T1" fmla="*/ 7 h 21600"/>
                  <a:gd name="T2" fmla="*/ 7 w 21600"/>
                  <a:gd name="T3" fmla="*/ 13 h 21600"/>
                  <a:gd name="T4" fmla="*/ 0 w 21600"/>
                  <a:gd name="T5" fmla="*/ 7 h 21600"/>
                  <a:gd name="T6" fmla="*/ 7 w 21600"/>
                  <a:gd name="T7" fmla="*/ 0 h 21600"/>
                  <a:gd name="T8" fmla="*/ 13 w 21600"/>
                  <a:gd name="T9" fmla="*/ 7 h 21600"/>
                  <a:gd name="T10" fmla="*/ 13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6" name="AutoShape 4"/>
              <p:cNvSpPr>
                <a:spLocks/>
              </p:cNvSpPr>
              <p:nvPr/>
            </p:nvSpPr>
            <p:spPr bwMode="auto">
              <a:xfrm>
                <a:off x="691" y="32"/>
                <a:ext cx="2688" cy="2156"/>
              </a:xfrm>
              <a:custGeom>
                <a:avLst/>
                <a:gdLst>
                  <a:gd name="T0" fmla="*/ 5 w 21600"/>
                  <a:gd name="T1" fmla="*/ 1 h 21600"/>
                  <a:gd name="T2" fmla="*/ 5 w 21600"/>
                  <a:gd name="T3" fmla="*/ 2 h 21600"/>
                  <a:gd name="T4" fmla="*/ 3 w 21600"/>
                  <a:gd name="T5" fmla="*/ 2 h 21600"/>
                  <a:gd name="T6" fmla="*/ 0 w 21600"/>
                  <a:gd name="T7" fmla="*/ 1 h 21600"/>
                  <a:gd name="T8" fmla="*/ 0 w 21600"/>
                  <a:gd name="T9" fmla="*/ 0 h 21600"/>
                  <a:gd name="T10" fmla="*/ 2 w 21600"/>
                  <a:gd name="T11" fmla="*/ 0 h 21600"/>
                  <a:gd name="T12" fmla="*/ 5 w 21600"/>
                  <a:gd name="T13" fmla="*/ 1 h 21600"/>
                  <a:gd name="T14" fmla="*/ 5 w 21600"/>
                  <a:gd name="T15" fmla="*/ 1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2002" name="Group 34"/>
            <p:cNvGrpSpPr>
              <a:grpSpLocks/>
            </p:cNvGrpSpPr>
            <p:nvPr/>
          </p:nvGrpSpPr>
          <p:grpSpPr bwMode="auto">
            <a:xfrm>
              <a:off x="17919700" y="3657600"/>
              <a:ext cx="508000" cy="508000"/>
              <a:chOff x="0" y="0"/>
              <a:chExt cx="320" cy="320"/>
            </a:xfrm>
          </p:grpSpPr>
          <p:sp>
            <p:nvSpPr>
              <p:cNvPr id="42003" name="AutoShape 32"/>
              <p:cNvSpPr>
                <a:spLocks/>
              </p:cNvSpPr>
              <p:nvPr/>
            </p:nvSpPr>
            <p:spPr bwMode="auto">
              <a:xfrm flipH="1">
                <a:off x="0" y="0"/>
                <a:ext cx="320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4" name="AutoShape 33"/>
              <p:cNvSpPr>
                <a:spLocks/>
              </p:cNvSpPr>
              <p:nvPr/>
            </p:nvSpPr>
            <p:spPr bwMode="auto">
              <a:xfrm flipH="1">
                <a:off x="2" y="2"/>
                <a:ext cx="253" cy="2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2471383" y="1966347"/>
            <a:ext cx="10336743" cy="4499048"/>
            <a:chOff x="2471383" y="1966347"/>
            <a:chExt cx="10336743" cy="4499048"/>
          </a:xfrm>
        </p:grpSpPr>
        <p:sp>
          <p:nvSpPr>
            <p:cNvPr id="41996" name="Rectangle 35"/>
            <p:cNvSpPr>
              <a:spLocks/>
            </p:cNvSpPr>
            <p:nvPr/>
          </p:nvSpPr>
          <p:spPr bwMode="auto">
            <a:xfrm>
              <a:off x="3705279" y="196634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</a:t>
              </a:r>
              <a:r>
                <a:rPr lang="en-US" altLang="zh-CN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ubibura</a:t>
              </a:r>
              <a:r>
                <a:rPr lang="zh-CN" altLang="en-US" sz="9600" dirty="0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！</a:t>
              </a:r>
              <a:endParaRPr lang="en-US" sz="9600" dirty="0">
                <a:solidFill>
                  <a:srgbClr val="F8A22E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41998" name="Rectangle 37"/>
            <p:cNvSpPr>
              <a:spLocks/>
            </p:cNvSpPr>
            <p:nvPr/>
          </p:nvSpPr>
          <p:spPr bwMode="auto">
            <a:xfrm>
              <a:off x="2471383" y="4293695"/>
              <a:ext cx="10336743" cy="217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本游戏主要为跑酷类游戏，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是一款基于安卓端的无限跑酷类型游戏，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游戏开始前会有剧情概要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进入地图后人物会自动向右移动，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通过跳跃来越过障碍物，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人物跑动过程中会吃到地图上的金币，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同时跑道上也有一些陷阱，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掉入陷阱会使人物死亡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通关完成后所获得的金币换算成最终分数</a:t>
              </a:r>
              <a:endParaRPr lang="en-US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41999" name="Line 38"/>
            <p:cNvSpPr>
              <a:spLocks noChangeShapeType="1"/>
            </p:cNvSpPr>
            <p:nvPr/>
          </p:nvSpPr>
          <p:spPr bwMode="auto">
            <a:xfrm>
              <a:off x="3648129" y="4121517"/>
              <a:ext cx="7721600" cy="0"/>
            </a:xfrm>
            <a:prstGeom prst="line">
              <a:avLst/>
            </a:prstGeom>
            <a:noFill/>
            <a:ln w="12700">
              <a:solidFill>
                <a:srgbClr val="FFFFFF">
                  <a:alpha val="7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Freeform 3"/>
          <p:cNvSpPr>
            <a:spLocks/>
          </p:cNvSpPr>
          <p:nvPr/>
        </p:nvSpPr>
        <p:spPr bwMode="auto">
          <a:xfrm>
            <a:off x="6103938" y="-2438400"/>
            <a:ext cx="6553200" cy="5778500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9" name="Group 1"/>
          <p:cNvGrpSpPr>
            <a:grpSpLocks/>
          </p:cNvGrpSpPr>
          <p:nvPr/>
        </p:nvGrpSpPr>
        <p:grpSpPr bwMode="auto">
          <a:xfrm>
            <a:off x="1173163" y="1366838"/>
            <a:ext cx="6651625" cy="6507162"/>
            <a:chOff x="1173163" y="1366837"/>
            <a:chExt cx="6651625" cy="6507163"/>
          </a:xfrm>
        </p:grpSpPr>
        <p:sp>
          <p:nvSpPr>
            <p:cNvPr id="9269" name="AutoShape 4"/>
            <p:cNvSpPr>
              <a:spLocks/>
            </p:cNvSpPr>
            <p:nvPr/>
          </p:nvSpPr>
          <p:spPr bwMode="auto">
            <a:xfrm>
              <a:off x="1173163" y="1447800"/>
              <a:ext cx="6426200" cy="64262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"/>
            <p:cNvSpPr>
              <a:spLocks/>
            </p:cNvSpPr>
            <p:nvPr/>
          </p:nvSpPr>
          <p:spPr bwMode="auto">
            <a:xfrm>
              <a:off x="3771900" y="2509837"/>
              <a:ext cx="1241425" cy="827088"/>
            </a:xfrm>
            <a:custGeom>
              <a:avLst/>
              <a:gdLst>
                <a:gd name="T0" fmla="*/ 793886261 w 21238"/>
                <a:gd name="T1" fmla="*/ 1614205033 h 21485"/>
                <a:gd name="T2" fmla="*/ 2147483647 w 21238"/>
                <a:gd name="T3" fmla="*/ 2147483647 h 21485"/>
                <a:gd name="T4" fmla="*/ 2147483647 w 21238"/>
                <a:gd name="T5" fmla="*/ 2147483647 h 21485"/>
                <a:gd name="T6" fmla="*/ 1494300373 w 21238"/>
                <a:gd name="T7" fmla="*/ 21963931 h 21485"/>
                <a:gd name="T8" fmla="*/ 793886261 w 21238"/>
                <a:gd name="T9" fmla="*/ 1614205033 h 21485"/>
                <a:gd name="T10" fmla="*/ 793886261 w 21238"/>
                <a:gd name="T11" fmla="*/ 1614205033 h 21485"/>
                <a:gd name="T12" fmla="*/ 793886261 w 21238"/>
                <a:gd name="T13" fmla="*/ 1614205033 h 214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38" h="21485">
                  <a:moveTo>
                    <a:pt x="68" y="735"/>
                  </a:moveTo>
                  <a:cubicBezTo>
                    <a:pt x="-362" y="8099"/>
                    <a:pt x="1263" y="15356"/>
                    <a:pt x="4647" y="21485"/>
                  </a:cubicBezTo>
                  <a:cubicBezTo>
                    <a:pt x="10253" y="14160"/>
                    <a:pt x="15907" y="8446"/>
                    <a:pt x="21238" y="4036"/>
                  </a:cubicBezTo>
                  <a:cubicBezTo>
                    <a:pt x="14293" y="935"/>
                    <a:pt x="7049" y="-115"/>
                    <a:pt x="128" y="10"/>
                  </a:cubicBezTo>
                  <a:cubicBezTo>
                    <a:pt x="116" y="266"/>
                    <a:pt x="81" y="502"/>
                    <a:pt x="68" y="735"/>
                  </a:cubicBezTo>
                  <a:cubicBezTo>
                    <a:pt x="68" y="735"/>
                    <a:pt x="68" y="735"/>
                    <a:pt x="68" y="735"/>
                  </a:cubicBezTo>
                  <a:close/>
                  <a:moveTo>
                    <a:pt x="68" y="7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6"/>
            <p:cNvSpPr>
              <a:spLocks/>
            </p:cNvSpPr>
            <p:nvPr/>
          </p:nvSpPr>
          <p:spPr bwMode="auto">
            <a:xfrm>
              <a:off x="2057400" y="2217737"/>
              <a:ext cx="284163" cy="257175"/>
            </a:xfrm>
            <a:custGeom>
              <a:avLst/>
              <a:gdLst>
                <a:gd name="T0" fmla="*/ 647006893 w 21600"/>
                <a:gd name="T1" fmla="*/ 0 h 21600"/>
                <a:gd name="T2" fmla="*/ 389461468 w 21600"/>
                <a:gd name="T3" fmla="*/ 149008755 h 21600"/>
                <a:gd name="T4" fmla="*/ 0 w 21600"/>
                <a:gd name="T5" fmla="*/ 434063989 h 21600"/>
                <a:gd name="T6" fmla="*/ 524585421 w 21600"/>
                <a:gd name="T7" fmla="*/ 334329310 h 21600"/>
                <a:gd name="T8" fmla="*/ 647006893 w 21600"/>
                <a:gd name="T9" fmla="*/ 0 h 21600"/>
                <a:gd name="T10" fmla="*/ 647006893 w 21600"/>
                <a:gd name="T11" fmla="*/ 0 h 21600"/>
                <a:gd name="T12" fmla="*/ 647006893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8680" y="2394"/>
                    <a:pt x="15814" y="4904"/>
                    <a:pt x="13002" y="7415"/>
                  </a:cubicBezTo>
                  <a:cubicBezTo>
                    <a:pt x="8546" y="11953"/>
                    <a:pt x="4141" y="16637"/>
                    <a:pt x="0" y="21600"/>
                  </a:cubicBezTo>
                  <a:cubicBezTo>
                    <a:pt x="5361" y="19965"/>
                    <a:pt x="11304" y="18323"/>
                    <a:pt x="17513" y="16637"/>
                  </a:cubicBezTo>
                  <a:cubicBezTo>
                    <a:pt x="18680" y="11034"/>
                    <a:pt x="20007" y="5488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7"/>
            <p:cNvSpPr>
              <a:spLocks/>
            </p:cNvSpPr>
            <p:nvPr/>
          </p:nvSpPr>
          <p:spPr bwMode="auto">
            <a:xfrm>
              <a:off x="4254500" y="2852737"/>
              <a:ext cx="1281113" cy="1049338"/>
            </a:xfrm>
            <a:custGeom>
              <a:avLst/>
              <a:gdLst>
                <a:gd name="T0" fmla="*/ 2147483647 w 21600"/>
                <a:gd name="T1" fmla="*/ 2147483647 h 21500"/>
                <a:gd name="T2" fmla="*/ 2147483647 w 21600"/>
                <a:gd name="T3" fmla="*/ 0 h 21500"/>
                <a:gd name="T4" fmla="*/ 0 w 21600"/>
                <a:gd name="T5" fmla="*/ 2147483647 h 21500"/>
                <a:gd name="T6" fmla="*/ 2147483647 w 21600"/>
                <a:gd name="T7" fmla="*/ 2147483647 h 21500"/>
                <a:gd name="T8" fmla="*/ 2147483647 w 21600"/>
                <a:gd name="T9" fmla="*/ 2147483647 h 21500"/>
                <a:gd name="T10" fmla="*/ 2147483647 w 21600"/>
                <a:gd name="T11" fmla="*/ 2147483647 h 21500"/>
                <a:gd name="T12" fmla="*/ 2147483647 w 21600"/>
                <a:gd name="T13" fmla="*/ 2147483647 h 21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500">
                  <a:moveTo>
                    <a:pt x="21600" y="21199"/>
                  </a:moveTo>
                  <a:cubicBezTo>
                    <a:pt x="20657" y="12911"/>
                    <a:pt x="19290" y="5853"/>
                    <a:pt x="17688" y="0"/>
                  </a:cubicBezTo>
                  <a:cubicBezTo>
                    <a:pt x="12079" y="3419"/>
                    <a:pt x="5998" y="8029"/>
                    <a:pt x="0" y="14229"/>
                  </a:cubicBezTo>
                  <a:cubicBezTo>
                    <a:pt x="4148" y="18236"/>
                    <a:pt x="9427" y="20756"/>
                    <a:pt x="15154" y="21371"/>
                  </a:cubicBezTo>
                  <a:cubicBezTo>
                    <a:pt x="17370" y="21600"/>
                    <a:pt x="19526" y="21514"/>
                    <a:pt x="21600" y="21199"/>
                  </a:cubicBezTo>
                  <a:cubicBezTo>
                    <a:pt x="21600" y="21199"/>
                    <a:pt x="21600" y="21199"/>
                    <a:pt x="21600" y="21199"/>
                  </a:cubicBezTo>
                  <a:close/>
                  <a:moveTo>
                    <a:pt x="21600" y="2119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AutoShape 8"/>
            <p:cNvSpPr>
              <a:spLocks/>
            </p:cNvSpPr>
            <p:nvPr/>
          </p:nvSpPr>
          <p:spPr bwMode="auto">
            <a:xfrm>
              <a:off x="3860800" y="1582737"/>
              <a:ext cx="1263650" cy="82073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672" y="0"/>
                  </a:moveTo>
                  <a:cubicBezTo>
                    <a:pt x="6277" y="3508"/>
                    <a:pt x="2077" y="9498"/>
                    <a:pt x="0" y="16919"/>
                  </a:cubicBezTo>
                  <a:cubicBezTo>
                    <a:pt x="7065" y="16955"/>
                    <a:pt x="14452" y="18239"/>
                    <a:pt x="21600" y="21600"/>
                  </a:cubicBezTo>
                  <a:cubicBezTo>
                    <a:pt x="18139" y="10231"/>
                    <a:pt x="14332" y="3620"/>
                    <a:pt x="11672" y="0"/>
                  </a:cubicBezTo>
                  <a:cubicBezTo>
                    <a:pt x="11672" y="0"/>
                    <a:pt x="11672" y="0"/>
                    <a:pt x="11672" y="0"/>
                  </a:cubicBezTo>
                  <a:close/>
                  <a:moveTo>
                    <a:pt x="11672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4" name="AutoShape 9"/>
            <p:cNvSpPr>
              <a:spLocks/>
            </p:cNvSpPr>
            <p:nvPr/>
          </p:nvSpPr>
          <p:spPr bwMode="auto">
            <a:xfrm>
              <a:off x="2603500" y="1544637"/>
              <a:ext cx="1444625" cy="8032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4251" y="20120"/>
                    <a:pt x="9087" y="18900"/>
                    <a:pt x="14226" y="18431"/>
                  </a:cubicBezTo>
                  <a:cubicBezTo>
                    <a:pt x="15532" y="11185"/>
                    <a:pt x="18112" y="4863"/>
                    <a:pt x="21600" y="0"/>
                  </a:cubicBezTo>
                  <a:cubicBezTo>
                    <a:pt x="14717" y="1673"/>
                    <a:pt x="8304" y="5313"/>
                    <a:pt x="2663" y="10643"/>
                  </a:cubicBezTo>
                  <a:cubicBezTo>
                    <a:pt x="1545" y="14096"/>
                    <a:pt x="647" y="17771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5" name="AutoShape 10"/>
            <p:cNvSpPr>
              <a:spLocks/>
            </p:cNvSpPr>
            <p:nvPr/>
          </p:nvSpPr>
          <p:spPr bwMode="auto">
            <a:xfrm>
              <a:off x="5549900" y="7615237"/>
              <a:ext cx="57150" cy="23813"/>
            </a:xfrm>
            <a:custGeom>
              <a:avLst/>
              <a:gdLst>
                <a:gd name="T0" fmla="*/ 1058529 w 21600"/>
                <a:gd name="T1" fmla="*/ 0 h 21600"/>
                <a:gd name="T2" fmla="*/ 89389 w 21600"/>
                <a:gd name="T3" fmla="*/ 10710 h 21600"/>
                <a:gd name="T4" fmla="*/ 0 w 21600"/>
                <a:gd name="T5" fmla="*/ 31908 h 21600"/>
                <a:gd name="T6" fmla="*/ 1058529 w 21600"/>
                <a:gd name="T7" fmla="*/ 0 h 21600"/>
                <a:gd name="T8" fmla="*/ 1058529 w 21600"/>
                <a:gd name="T9" fmla="*/ 0 h 21600"/>
                <a:gd name="T10" fmla="*/ 1058529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093" y="2274"/>
                    <a:pt x="8331" y="4837"/>
                    <a:pt x="1824" y="7250"/>
                  </a:cubicBezTo>
                  <a:cubicBezTo>
                    <a:pt x="1298" y="12087"/>
                    <a:pt x="522" y="17546"/>
                    <a:pt x="0" y="21600"/>
                  </a:cubicBezTo>
                  <a:cubicBezTo>
                    <a:pt x="7274" y="14951"/>
                    <a:pt x="14312" y="725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11"/>
            <p:cNvSpPr>
              <a:spLocks/>
            </p:cNvSpPr>
            <p:nvPr/>
          </p:nvSpPr>
          <p:spPr bwMode="auto">
            <a:xfrm>
              <a:off x="2628900" y="4719637"/>
              <a:ext cx="2979738" cy="157956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9092" y="9960"/>
                  </a:moveTo>
                  <a:cubicBezTo>
                    <a:pt x="18347" y="9960"/>
                    <a:pt x="17597" y="9893"/>
                    <a:pt x="16852" y="9769"/>
                  </a:cubicBezTo>
                  <a:cubicBezTo>
                    <a:pt x="11922" y="8947"/>
                    <a:pt x="7367" y="5510"/>
                    <a:pt x="3825" y="0"/>
                  </a:cubicBezTo>
                  <a:cubicBezTo>
                    <a:pt x="2427" y="3390"/>
                    <a:pt x="1145" y="6799"/>
                    <a:pt x="0" y="10007"/>
                  </a:cubicBezTo>
                  <a:cubicBezTo>
                    <a:pt x="4241" y="16396"/>
                    <a:pt x="9632" y="20397"/>
                    <a:pt x="15485" y="21371"/>
                  </a:cubicBezTo>
                  <a:cubicBezTo>
                    <a:pt x="16391" y="21524"/>
                    <a:pt x="17314" y="21600"/>
                    <a:pt x="18215" y="21600"/>
                  </a:cubicBezTo>
                  <a:cubicBezTo>
                    <a:pt x="19193" y="21600"/>
                    <a:pt x="20156" y="21495"/>
                    <a:pt x="21104" y="21321"/>
                  </a:cubicBezTo>
                  <a:cubicBezTo>
                    <a:pt x="21347" y="17800"/>
                    <a:pt x="21524" y="13913"/>
                    <a:pt x="21600" y="9702"/>
                  </a:cubicBezTo>
                  <a:cubicBezTo>
                    <a:pt x="20779" y="9864"/>
                    <a:pt x="19943" y="9960"/>
                    <a:pt x="19092" y="9960"/>
                  </a:cubicBezTo>
                  <a:cubicBezTo>
                    <a:pt x="19092" y="9960"/>
                    <a:pt x="19092" y="9960"/>
                    <a:pt x="19092" y="9960"/>
                  </a:cubicBezTo>
                  <a:close/>
                  <a:moveTo>
                    <a:pt x="19092" y="99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12"/>
            <p:cNvSpPr>
              <a:spLocks/>
            </p:cNvSpPr>
            <p:nvPr/>
          </p:nvSpPr>
          <p:spPr bwMode="auto">
            <a:xfrm>
              <a:off x="1638300" y="6269037"/>
              <a:ext cx="84138" cy="119063"/>
            </a:xfrm>
            <a:custGeom>
              <a:avLst/>
              <a:gdLst>
                <a:gd name="T0" fmla="*/ 4972875 w 21600"/>
                <a:gd name="T1" fmla="*/ 16231572 h 21600"/>
                <a:gd name="T2" fmla="*/ 0 w 21600"/>
                <a:gd name="T3" fmla="*/ 0 h 21600"/>
                <a:gd name="T4" fmla="*/ 4232714 w 21600"/>
                <a:gd name="T5" fmla="*/ 19940952 h 21600"/>
                <a:gd name="T6" fmla="*/ 4972875 w 21600"/>
                <a:gd name="T7" fmla="*/ 16231572 h 21600"/>
                <a:gd name="T8" fmla="*/ 4972875 w 21600"/>
                <a:gd name="T9" fmla="*/ 16231572 h 21600"/>
                <a:gd name="T10" fmla="*/ 4972875 w 21600"/>
                <a:gd name="T11" fmla="*/ 16231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7582"/>
                  </a:moveTo>
                  <a:cubicBezTo>
                    <a:pt x="14097" y="11836"/>
                    <a:pt x="7139" y="5932"/>
                    <a:pt x="0" y="0"/>
                  </a:cubicBezTo>
                  <a:cubicBezTo>
                    <a:pt x="6065" y="7188"/>
                    <a:pt x="11962" y="14598"/>
                    <a:pt x="18385" y="21600"/>
                  </a:cubicBezTo>
                  <a:cubicBezTo>
                    <a:pt x="19275" y="20374"/>
                    <a:pt x="20526" y="18836"/>
                    <a:pt x="21600" y="17582"/>
                  </a:cubicBezTo>
                  <a:cubicBezTo>
                    <a:pt x="21600" y="17582"/>
                    <a:pt x="21600" y="17582"/>
                    <a:pt x="21600" y="17582"/>
                  </a:cubicBezTo>
                  <a:close/>
                  <a:moveTo>
                    <a:pt x="21600" y="17582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13"/>
            <p:cNvSpPr>
              <a:spLocks/>
            </p:cNvSpPr>
            <p:nvPr/>
          </p:nvSpPr>
          <p:spPr bwMode="auto">
            <a:xfrm>
              <a:off x="2527300" y="2522537"/>
              <a:ext cx="1311275" cy="1768475"/>
            </a:xfrm>
            <a:custGeom>
              <a:avLst/>
              <a:gdLst>
                <a:gd name="T0" fmla="*/ 1777574497 w 20913"/>
                <a:gd name="T1" fmla="*/ 2147483647 h 21600"/>
                <a:gd name="T2" fmla="*/ 2147483647 w 20913"/>
                <a:gd name="T3" fmla="*/ 2147483647 h 21600"/>
                <a:gd name="T4" fmla="*/ 2147483647 w 20913"/>
                <a:gd name="T5" fmla="*/ 2147483647 h 21600"/>
                <a:gd name="T6" fmla="*/ 2147483647 w 20913"/>
                <a:gd name="T7" fmla="*/ 0 h 21600"/>
                <a:gd name="T8" fmla="*/ 2147483647 w 20913"/>
                <a:gd name="T9" fmla="*/ 2147483647 h 21600"/>
                <a:gd name="T10" fmla="*/ 1777574497 w 20913"/>
                <a:gd name="T11" fmla="*/ 2147483647 h 21600"/>
                <a:gd name="T12" fmla="*/ 1777574497 w 20913"/>
                <a:gd name="T13" fmla="*/ 2147483647 h 21600"/>
                <a:gd name="T14" fmla="*/ 1777574497 w 20913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913" h="21600">
                  <a:moveTo>
                    <a:pt x="115" y="2337"/>
                  </a:moveTo>
                  <a:cubicBezTo>
                    <a:pt x="-687" y="9273"/>
                    <a:pt x="2721" y="16081"/>
                    <a:pt x="9673" y="21600"/>
                  </a:cubicBezTo>
                  <a:cubicBezTo>
                    <a:pt x="13182" y="18341"/>
                    <a:pt x="16958" y="15168"/>
                    <a:pt x="20913" y="12293"/>
                  </a:cubicBezTo>
                  <a:cubicBezTo>
                    <a:pt x="16936" y="8710"/>
                    <a:pt x="15020" y="4401"/>
                    <a:pt x="15488" y="0"/>
                  </a:cubicBezTo>
                  <a:cubicBezTo>
                    <a:pt x="9918" y="273"/>
                    <a:pt x="4715" y="913"/>
                    <a:pt x="248" y="1638"/>
                  </a:cubicBezTo>
                  <a:cubicBezTo>
                    <a:pt x="215" y="1877"/>
                    <a:pt x="136" y="2099"/>
                    <a:pt x="115" y="2337"/>
                  </a:cubicBezTo>
                  <a:cubicBezTo>
                    <a:pt x="115" y="2337"/>
                    <a:pt x="115" y="2337"/>
                    <a:pt x="115" y="2337"/>
                  </a:cubicBezTo>
                  <a:close/>
                  <a:moveTo>
                    <a:pt x="115" y="2337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14"/>
            <p:cNvSpPr>
              <a:spLocks/>
            </p:cNvSpPr>
            <p:nvPr/>
          </p:nvSpPr>
          <p:spPr bwMode="auto">
            <a:xfrm>
              <a:off x="1206500" y="3919537"/>
              <a:ext cx="1046163" cy="2184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5611"/>
                  </a:moveTo>
                  <a:cubicBezTo>
                    <a:pt x="20835" y="15273"/>
                    <a:pt x="20027" y="14955"/>
                    <a:pt x="19291" y="14596"/>
                  </a:cubicBezTo>
                  <a:cubicBezTo>
                    <a:pt x="10331" y="10313"/>
                    <a:pt x="4358" y="5305"/>
                    <a:pt x="1659" y="0"/>
                  </a:cubicBezTo>
                  <a:cubicBezTo>
                    <a:pt x="736" y="1879"/>
                    <a:pt x="188" y="3834"/>
                    <a:pt x="0" y="5823"/>
                  </a:cubicBezTo>
                  <a:cubicBezTo>
                    <a:pt x="707" y="11467"/>
                    <a:pt x="5482" y="16908"/>
                    <a:pt x="13880" y="21600"/>
                  </a:cubicBezTo>
                  <a:cubicBezTo>
                    <a:pt x="15959" y="19901"/>
                    <a:pt x="18556" y="17854"/>
                    <a:pt x="21600" y="15611"/>
                  </a:cubicBezTo>
                  <a:cubicBezTo>
                    <a:pt x="21600" y="15611"/>
                    <a:pt x="21600" y="15611"/>
                    <a:pt x="21600" y="15611"/>
                  </a:cubicBezTo>
                  <a:close/>
                  <a:moveTo>
                    <a:pt x="21600" y="15611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AutoShape 15"/>
            <p:cNvSpPr>
              <a:spLocks/>
            </p:cNvSpPr>
            <p:nvPr/>
          </p:nvSpPr>
          <p:spPr bwMode="auto">
            <a:xfrm>
              <a:off x="1498600" y="2725737"/>
              <a:ext cx="1447800" cy="25273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2147483647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w 21600"/>
                <a:gd name="T17" fmla="*/ 214748364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4969"/>
                  </a:moveTo>
                  <a:cubicBezTo>
                    <a:pt x="208" y="10804"/>
                    <a:pt x="4553" y="16448"/>
                    <a:pt x="12607" y="21064"/>
                  </a:cubicBezTo>
                  <a:cubicBezTo>
                    <a:pt x="12931" y="21255"/>
                    <a:pt x="13296" y="21422"/>
                    <a:pt x="13639" y="21600"/>
                  </a:cubicBezTo>
                  <a:cubicBezTo>
                    <a:pt x="16015" y="19589"/>
                    <a:pt x="18693" y="17451"/>
                    <a:pt x="21600" y="15325"/>
                  </a:cubicBezTo>
                  <a:cubicBezTo>
                    <a:pt x="14087" y="10984"/>
                    <a:pt x="10388" y="5561"/>
                    <a:pt x="11076" y="0"/>
                  </a:cubicBezTo>
                  <a:cubicBezTo>
                    <a:pt x="7752" y="485"/>
                    <a:pt x="5168" y="955"/>
                    <a:pt x="3626" y="1256"/>
                  </a:cubicBezTo>
                  <a:cubicBezTo>
                    <a:pt x="2251" y="2431"/>
                    <a:pt x="1052" y="3674"/>
                    <a:pt x="0" y="4969"/>
                  </a:cubicBezTo>
                  <a:cubicBezTo>
                    <a:pt x="0" y="4969"/>
                    <a:pt x="0" y="4969"/>
                    <a:pt x="0" y="4969"/>
                  </a:cubicBezTo>
                  <a:close/>
                  <a:moveTo>
                    <a:pt x="0" y="496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1" name="AutoShape 16"/>
            <p:cNvSpPr>
              <a:spLocks/>
            </p:cNvSpPr>
            <p:nvPr/>
          </p:nvSpPr>
          <p:spPr bwMode="auto">
            <a:xfrm>
              <a:off x="1903413" y="6573837"/>
              <a:ext cx="3341687" cy="12779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6185" y="21600"/>
                  </a:moveTo>
                  <a:cubicBezTo>
                    <a:pt x="17988" y="21600"/>
                    <a:pt x="19738" y="20985"/>
                    <a:pt x="21406" y="19852"/>
                  </a:cubicBezTo>
                  <a:cubicBezTo>
                    <a:pt x="21460" y="19462"/>
                    <a:pt x="21523" y="18954"/>
                    <a:pt x="21600" y="18373"/>
                  </a:cubicBezTo>
                  <a:cubicBezTo>
                    <a:pt x="20773" y="18565"/>
                    <a:pt x="19937" y="18671"/>
                    <a:pt x="19087" y="18671"/>
                  </a:cubicBezTo>
                  <a:cubicBezTo>
                    <a:pt x="18228" y="18671"/>
                    <a:pt x="17351" y="18565"/>
                    <a:pt x="16488" y="18361"/>
                  </a:cubicBezTo>
                  <a:cubicBezTo>
                    <a:pt x="10224" y="16923"/>
                    <a:pt x="4502" y="10393"/>
                    <a:pt x="253" y="0"/>
                  </a:cubicBezTo>
                  <a:cubicBezTo>
                    <a:pt x="158" y="437"/>
                    <a:pt x="72" y="847"/>
                    <a:pt x="0" y="1181"/>
                  </a:cubicBezTo>
                  <a:cubicBezTo>
                    <a:pt x="3801" y="13617"/>
                    <a:pt x="9641" y="21600"/>
                    <a:pt x="16185" y="21600"/>
                  </a:cubicBezTo>
                  <a:cubicBezTo>
                    <a:pt x="16185" y="21600"/>
                    <a:pt x="16185" y="21600"/>
                    <a:pt x="16185" y="21600"/>
                  </a:cubicBezTo>
                  <a:close/>
                  <a:moveTo>
                    <a:pt x="16185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2" name="AutoShape 17"/>
            <p:cNvSpPr>
              <a:spLocks/>
            </p:cNvSpPr>
            <p:nvPr/>
          </p:nvSpPr>
          <p:spPr bwMode="auto">
            <a:xfrm>
              <a:off x="6845300" y="2814637"/>
              <a:ext cx="692150" cy="12461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0816" y="21600"/>
                  </a:moveTo>
                  <a:cubicBezTo>
                    <a:pt x="21100" y="21370"/>
                    <a:pt x="21339" y="21128"/>
                    <a:pt x="21600" y="20874"/>
                  </a:cubicBezTo>
                  <a:cubicBezTo>
                    <a:pt x="18835" y="13234"/>
                    <a:pt x="13260" y="6161"/>
                    <a:pt x="5443" y="0"/>
                  </a:cubicBezTo>
                  <a:cubicBezTo>
                    <a:pt x="5421" y="95"/>
                    <a:pt x="5443" y="183"/>
                    <a:pt x="5421" y="278"/>
                  </a:cubicBezTo>
                  <a:cubicBezTo>
                    <a:pt x="4877" y="3682"/>
                    <a:pt x="2983" y="6864"/>
                    <a:pt x="0" y="9735"/>
                  </a:cubicBezTo>
                  <a:cubicBezTo>
                    <a:pt x="8906" y="13948"/>
                    <a:pt x="15743" y="18089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  <a:moveTo>
                    <a:pt x="20816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18"/>
            <p:cNvSpPr>
              <a:spLocks/>
            </p:cNvSpPr>
            <p:nvPr/>
          </p:nvSpPr>
          <p:spPr bwMode="auto">
            <a:xfrm>
              <a:off x="5626100" y="2916237"/>
              <a:ext cx="831850" cy="909638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2260"/>
                  </a:moveTo>
                  <a:cubicBezTo>
                    <a:pt x="15439" y="7928"/>
                    <a:pt x="8245" y="3716"/>
                    <a:pt x="0" y="0"/>
                  </a:cubicBezTo>
                  <a:cubicBezTo>
                    <a:pt x="2029" y="6254"/>
                    <a:pt x="3733" y="13455"/>
                    <a:pt x="5001" y="21600"/>
                  </a:cubicBezTo>
                  <a:cubicBezTo>
                    <a:pt x="11670" y="19738"/>
                    <a:pt x="17395" y="16490"/>
                    <a:pt x="21600" y="12260"/>
                  </a:cubicBezTo>
                  <a:cubicBezTo>
                    <a:pt x="21600" y="12260"/>
                    <a:pt x="21600" y="12260"/>
                    <a:pt x="21600" y="12260"/>
                  </a:cubicBezTo>
                  <a:close/>
                  <a:moveTo>
                    <a:pt x="21600" y="122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19"/>
            <p:cNvSpPr>
              <a:spLocks/>
            </p:cNvSpPr>
            <p:nvPr/>
          </p:nvSpPr>
          <p:spPr bwMode="auto">
            <a:xfrm>
              <a:off x="5842000" y="4529137"/>
              <a:ext cx="1765300" cy="17113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035"/>
                  </a:moveTo>
                  <a:cubicBezTo>
                    <a:pt x="21386" y="1649"/>
                    <a:pt x="20968" y="935"/>
                    <a:pt x="20352" y="0"/>
                  </a:cubicBezTo>
                  <a:cubicBezTo>
                    <a:pt x="15523" y="5398"/>
                    <a:pt x="8676" y="9270"/>
                    <a:pt x="753" y="10822"/>
                  </a:cubicBezTo>
                  <a:cubicBezTo>
                    <a:pt x="650" y="14703"/>
                    <a:pt x="376" y="18317"/>
                    <a:pt x="0" y="21600"/>
                  </a:cubicBezTo>
                  <a:cubicBezTo>
                    <a:pt x="7710" y="20259"/>
                    <a:pt x="14583" y="17100"/>
                    <a:pt x="20079" y="12672"/>
                  </a:cubicBezTo>
                  <a:cubicBezTo>
                    <a:pt x="21019" y="9279"/>
                    <a:pt x="21557" y="5722"/>
                    <a:pt x="21600" y="2035"/>
                  </a:cubicBezTo>
                  <a:cubicBezTo>
                    <a:pt x="21600" y="2035"/>
                    <a:pt x="21600" y="2035"/>
                    <a:pt x="21600" y="2035"/>
                  </a:cubicBezTo>
                  <a:close/>
                  <a:moveTo>
                    <a:pt x="21600" y="20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20"/>
            <p:cNvSpPr>
              <a:spLocks/>
            </p:cNvSpPr>
            <p:nvPr/>
          </p:nvSpPr>
          <p:spPr bwMode="auto">
            <a:xfrm>
              <a:off x="5638800" y="5842000"/>
              <a:ext cx="1665288" cy="131921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901" y="4345"/>
                    <a:pt x="9278" y="7421"/>
                    <a:pt x="2057" y="8759"/>
                  </a:cubicBezTo>
                  <a:cubicBezTo>
                    <a:pt x="1440" y="13810"/>
                    <a:pt x="706" y="18124"/>
                    <a:pt x="0" y="21600"/>
                  </a:cubicBezTo>
                  <a:cubicBezTo>
                    <a:pt x="4240" y="20571"/>
                    <a:pt x="8236" y="18879"/>
                    <a:pt x="11896" y="16672"/>
                  </a:cubicBezTo>
                  <a:cubicBezTo>
                    <a:pt x="15955" y="12018"/>
                    <a:pt x="19253" y="6346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21"/>
            <p:cNvSpPr>
              <a:spLocks/>
            </p:cNvSpPr>
            <p:nvPr/>
          </p:nvSpPr>
          <p:spPr bwMode="auto">
            <a:xfrm>
              <a:off x="5740400" y="2382837"/>
              <a:ext cx="998538" cy="801688"/>
            </a:xfrm>
            <a:custGeom>
              <a:avLst/>
              <a:gdLst>
                <a:gd name="T0" fmla="*/ 2147483647 w 21430"/>
                <a:gd name="T1" fmla="*/ 0 h 21600"/>
                <a:gd name="T2" fmla="*/ 0 w 21430"/>
                <a:gd name="T3" fmla="*/ 2147483647 h 21600"/>
                <a:gd name="T4" fmla="*/ 2147483647 w 21430"/>
                <a:gd name="T5" fmla="*/ 2147483647 h 21600"/>
                <a:gd name="T6" fmla="*/ 2147483647 w 21430"/>
                <a:gd name="T7" fmla="*/ 2147483647 h 21600"/>
                <a:gd name="T8" fmla="*/ 2147483647 w 21430"/>
                <a:gd name="T9" fmla="*/ 1533263411 h 21600"/>
                <a:gd name="T10" fmla="*/ 2147483647 w 21430"/>
                <a:gd name="T11" fmla="*/ 0 h 21600"/>
                <a:gd name="T12" fmla="*/ 2147483647 w 21430"/>
                <a:gd name="T13" fmla="*/ 0 h 21600"/>
                <a:gd name="T14" fmla="*/ 2147483647 w 2143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430" h="21600">
                  <a:moveTo>
                    <a:pt x="19878" y="0"/>
                  </a:moveTo>
                  <a:cubicBezTo>
                    <a:pt x="16911" y="583"/>
                    <a:pt x="9482" y="2369"/>
                    <a:pt x="0" y="7052"/>
                  </a:cubicBezTo>
                  <a:cubicBezTo>
                    <a:pt x="7220" y="11470"/>
                    <a:pt x="13481" y="16470"/>
                    <a:pt x="18859" y="21600"/>
                  </a:cubicBezTo>
                  <a:cubicBezTo>
                    <a:pt x="20207" y="18383"/>
                    <a:pt x="21090" y="14891"/>
                    <a:pt x="21345" y="11164"/>
                  </a:cubicBezTo>
                  <a:cubicBezTo>
                    <a:pt x="21600" y="7613"/>
                    <a:pt x="21270" y="4133"/>
                    <a:pt x="20462" y="808"/>
                  </a:cubicBezTo>
                  <a:cubicBezTo>
                    <a:pt x="20267" y="545"/>
                    <a:pt x="20072" y="266"/>
                    <a:pt x="19878" y="0"/>
                  </a:cubicBezTo>
                  <a:cubicBezTo>
                    <a:pt x="19878" y="0"/>
                    <a:pt x="19878" y="0"/>
                    <a:pt x="19878" y="0"/>
                  </a:cubicBezTo>
                  <a:close/>
                  <a:moveTo>
                    <a:pt x="19878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AutoShape 22"/>
            <p:cNvSpPr>
              <a:spLocks/>
            </p:cNvSpPr>
            <p:nvPr/>
          </p:nvSpPr>
          <p:spPr bwMode="auto">
            <a:xfrm>
              <a:off x="3340100" y="3741737"/>
              <a:ext cx="2278063" cy="1422400"/>
            </a:xfrm>
            <a:custGeom>
              <a:avLst/>
              <a:gdLst>
                <a:gd name="T0" fmla="*/ 2147483647 w 21587"/>
                <a:gd name="T1" fmla="*/ 2147483647 h 21600"/>
                <a:gd name="T2" fmla="*/ 2147483647 w 21587"/>
                <a:gd name="T3" fmla="*/ 2147483647 h 21600"/>
                <a:gd name="T4" fmla="*/ 2147483647 w 21587"/>
                <a:gd name="T5" fmla="*/ 2147483647 h 21600"/>
                <a:gd name="T6" fmla="*/ 2147483647 w 21587"/>
                <a:gd name="T7" fmla="*/ 0 h 21600"/>
                <a:gd name="T8" fmla="*/ 0 w 21587"/>
                <a:gd name="T9" fmla="*/ 2147483647 h 21600"/>
                <a:gd name="T10" fmla="*/ 2147483647 w 21587"/>
                <a:gd name="T11" fmla="*/ 2147483647 h 21600"/>
                <a:gd name="T12" fmla="*/ 2147483647 w 21587"/>
                <a:gd name="T13" fmla="*/ 2147483647 h 21600"/>
                <a:gd name="T14" fmla="*/ 2147483647 w 21587"/>
                <a:gd name="T15" fmla="*/ 2147483647 h 21600"/>
                <a:gd name="T16" fmla="*/ 2147483647 w 21587"/>
                <a:gd name="T17" fmla="*/ 2147483647 h 21600"/>
                <a:gd name="T18" fmla="*/ 2147483647 w 21587"/>
                <a:gd name="T19" fmla="*/ 2147483647 h 21600"/>
                <a:gd name="T20" fmla="*/ 2147483647 w 21587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587" h="21600">
                  <a:moveTo>
                    <a:pt x="21117" y="6515"/>
                  </a:moveTo>
                  <a:cubicBezTo>
                    <a:pt x="20322" y="6674"/>
                    <a:pt x="19508" y="6777"/>
                    <a:pt x="18680" y="6777"/>
                  </a:cubicBezTo>
                  <a:cubicBezTo>
                    <a:pt x="18098" y="6777"/>
                    <a:pt x="17515" y="6738"/>
                    <a:pt x="16926" y="6653"/>
                  </a:cubicBezTo>
                  <a:cubicBezTo>
                    <a:pt x="13021" y="6098"/>
                    <a:pt x="9413" y="3756"/>
                    <a:pt x="6620" y="0"/>
                  </a:cubicBezTo>
                  <a:cubicBezTo>
                    <a:pt x="4296" y="3512"/>
                    <a:pt x="2072" y="7427"/>
                    <a:pt x="0" y="11480"/>
                  </a:cubicBezTo>
                  <a:cubicBezTo>
                    <a:pt x="4217" y="17080"/>
                    <a:pt x="9658" y="20573"/>
                    <a:pt x="15569" y="21411"/>
                  </a:cubicBezTo>
                  <a:cubicBezTo>
                    <a:pt x="16463" y="21539"/>
                    <a:pt x="17370" y="21600"/>
                    <a:pt x="18264" y="21600"/>
                  </a:cubicBezTo>
                  <a:cubicBezTo>
                    <a:pt x="19389" y="21600"/>
                    <a:pt x="20501" y="21486"/>
                    <a:pt x="21586" y="21281"/>
                  </a:cubicBezTo>
                  <a:cubicBezTo>
                    <a:pt x="21600" y="16648"/>
                    <a:pt x="21454" y="11703"/>
                    <a:pt x="21117" y="6515"/>
                  </a:cubicBezTo>
                  <a:cubicBezTo>
                    <a:pt x="21117" y="6515"/>
                    <a:pt x="21117" y="6515"/>
                    <a:pt x="21117" y="6515"/>
                  </a:cubicBezTo>
                  <a:close/>
                  <a:moveTo>
                    <a:pt x="21117" y="651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8" name="AutoShape 23"/>
            <p:cNvSpPr>
              <a:spLocks/>
            </p:cNvSpPr>
            <p:nvPr/>
          </p:nvSpPr>
          <p:spPr bwMode="auto">
            <a:xfrm>
              <a:off x="5854700" y="3614737"/>
              <a:ext cx="1484313" cy="148272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7275"/>
                  </a:moveTo>
                  <a:cubicBezTo>
                    <a:pt x="539" y="12312"/>
                    <a:pt x="773" y="17095"/>
                    <a:pt x="793" y="21600"/>
                  </a:cubicBezTo>
                  <a:cubicBezTo>
                    <a:pt x="9295" y="19832"/>
                    <a:pt x="16586" y="15680"/>
                    <a:pt x="21600" y="9982"/>
                  </a:cubicBezTo>
                  <a:cubicBezTo>
                    <a:pt x="19372" y="7143"/>
                    <a:pt x="16210" y="3602"/>
                    <a:pt x="12030" y="0"/>
                  </a:cubicBezTo>
                  <a:cubicBezTo>
                    <a:pt x="9020" y="3388"/>
                    <a:pt x="4840" y="5933"/>
                    <a:pt x="0" y="7275"/>
                  </a:cubicBezTo>
                  <a:cubicBezTo>
                    <a:pt x="0" y="7275"/>
                    <a:pt x="0" y="7275"/>
                    <a:pt x="0" y="7275"/>
                  </a:cubicBezTo>
                  <a:close/>
                  <a:moveTo>
                    <a:pt x="0" y="727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9" name="AutoShape 24"/>
            <p:cNvSpPr>
              <a:spLocks/>
            </p:cNvSpPr>
            <p:nvPr/>
          </p:nvSpPr>
          <p:spPr bwMode="auto">
            <a:xfrm>
              <a:off x="2081213" y="5684837"/>
              <a:ext cx="3416300" cy="17081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21600" y="11135"/>
                  </a:moveTo>
                  <a:cubicBezTo>
                    <a:pt x="20862" y="11261"/>
                    <a:pt x="20110" y="11329"/>
                    <a:pt x="19350" y="11329"/>
                  </a:cubicBezTo>
                  <a:cubicBezTo>
                    <a:pt x="18510" y="11329"/>
                    <a:pt x="17653" y="11252"/>
                    <a:pt x="16809" y="11102"/>
                  </a:cubicBezTo>
                  <a:cubicBezTo>
                    <a:pt x="11408" y="10156"/>
                    <a:pt x="6422" y="6238"/>
                    <a:pt x="2466" y="0"/>
                  </a:cubicBezTo>
                  <a:cubicBezTo>
                    <a:pt x="1476" y="3067"/>
                    <a:pt x="637" y="5834"/>
                    <a:pt x="0" y="8024"/>
                  </a:cubicBezTo>
                  <a:cubicBezTo>
                    <a:pt x="3890" y="15601"/>
                    <a:pt x="9242" y="20356"/>
                    <a:pt x="15121" y="21390"/>
                  </a:cubicBezTo>
                  <a:cubicBezTo>
                    <a:pt x="15912" y="21532"/>
                    <a:pt x="16716" y="21600"/>
                    <a:pt x="17503" y="21600"/>
                  </a:cubicBezTo>
                  <a:cubicBezTo>
                    <a:pt x="18528" y="21600"/>
                    <a:pt x="19532" y="21470"/>
                    <a:pt x="20517" y="21240"/>
                  </a:cubicBezTo>
                  <a:cubicBezTo>
                    <a:pt x="20871" y="18650"/>
                    <a:pt x="21264" y="15247"/>
                    <a:pt x="21600" y="11135"/>
                  </a:cubicBezTo>
                  <a:cubicBezTo>
                    <a:pt x="21600" y="11135"/>
                    <a:pt x="21600" y="11135"/>
                    <a:pt x="21600" y="11135"/>
                  </a:cubicBezTo>
                  <a:close/>
                  <a:moveTo>
                    <a:pt x="21600" y="111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25"/>
            <p:cNvSpPr>
              <a:spLocks/>
            </p:cNvSpPr>
            <p:nvPr/>
          </p:nvSpPr>
          <p:spPr bwMode="auto">
            <a:xfrm>
              <a:off x="4889500" y="1506537"/>
              <a:ext cx="1511300" cy="9477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057019127 h 21600"/>
                <a:gd name="T4" fmla="*/ 2147483647 w 21600"/>
                <a:gd name="T5" fmla="*/ 1408371576 h 21600"/>
                <a:gd name="T6" fmla="*/ 0 w 21600"/>
                <a:gd name="T7" fmla="*/ 81910784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2147483647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1747" y="175"/>
                    <a:pt x="2086" y="380"/>
                    <a:pt x="2425" y="555"/>
                  </a:cubicBezTo>
                  <a:cubicBezTo>
                    <a:pt x="2136" y="509"/>
                    <a:pt x="1867" y="428"/>
                    <a:pt x="1577" y="380"/>
                  </a:cubicBezTo>
                  <a:cubicBezTo>
                    <a:pt x="1048" y="318"/>
                    <a:pt x="519" y="271"/>
                    <a:pt x="0" y="221"/>
                  </a:cubicBezTo>
                  <a:cubicBezTo>
                    <a:pt x="2585" y="4696"/>
                    <a:pt x="5610" y="11478"/>
                    <a:pt x="8235" y="21600"/>
                  </a:cubicBezTo>
                  <a:cubicBezTo>
                    <a:pt x="13705" y="17829"/>
                    <a:pt x="18406" y="15744"/>
                    <a:pt x="21600" y="14625"/>
                  </a:cubicBezTo>
                  <a:cubicBezTo>
                    <a:pt x="15840" y="7307"/>
                    <a:pt x="8933" y="2197"/>
                    <a:pt x="1407" y="0"/>
                  </a:cubicBezTo>
                  <a:cubicBezTo>
                    <a:pt x="1407" y="0"/>
                    <a:pt x="1407" y="0"/>
                    <a:pt x="1407" y="0"/>
                  </a:cubicBezTo>
                  <a:close/>
                  <a:moveTo>
                    <a:pt x="1407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26"/>
            <p:cNvSpPr>
              <a:spLocks/>
            </p:cNvSpPr>
            <p:nvPr/>
          </p:nvSpPr>
          <p:spPr bwMode="auto">
            <a:xfrm>
              <a:off x="3352800" y="1544637"/>
              <a:ext cx="74613" cy="25400"/>
            </a:xfrm>
            <a:custGeom>
              <a:avLst/>
              <a:gdLst>
                <a:gd name="T0" fmla="*/ 0 w 21600"/>
                <a:gd name="T1" fmla="*/ 41303 h 21600"/>
                <a:gd name="T2" fmla="*/ 3075365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0" y="14161"/>
                    <a:pt x="14362" y="6968"/>
                    <a:pt x="21600" y="0"/>
                  </a:cubicBezTo>
                  <a:cubicBezTo>
                    <a:pt x="14362" y="6968"/>
                    <a:pt x="7163" y="1416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27"/>
            <p:cNvSpPr>
              <a:spLocks/>
            </p:cNvSpPr>
            <p:nvPr/>
          </p:nvSpPr>
          <p:spPr bwMode="auto">
            <a:xfrm>
              <a:off x="3429000" y="1506537"/>
              <a:ext cx="85725" cy="26988"/>
            </a:xfrm>
            <a:custGeom>
              <a:avLst/>
              <a:gdLst>
                <a:gd name="T0" fmla="*/ 0 w 21600"/>
                <a:gd name="T1" fmla="*/ 52640 h 21600"/>
                <a:gd name="T2" fmla="*/ 5358813 w 21600"/>
                <a:gd name="T3" fmla="*/ 0 h 21600"/>
                <a:gd name="T4" fmla="*/ 0 w 21600"/>
                <a:gd name="T5" fmla="*/ 52640 h 21600"/>
                <a:gd name="T6" fmla="*/ 0 w 21600"/>
                <a:gd name="T7" fmla="*/ 526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6" y="14092"/>
                    <a:pt x="14361" y="6914"/>
                    <a:pt x="21600" y="0"/>
                  </a:cubicBezTo>
                  <a:cubicBezTo>
                    <a:pt x="14361" y="6914"/>
                    <a:pt x="7156" y="1409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28"/>
            <p:cNvSpPr>
              <a:spLocks/>
            </p:cNvSpPr>
            <p:nvPr/>
          </p:nvSpPr>
          <p:spPr bwMode="auto">
            <a:xfrm>
              <a:off x="3721100" y="1443037"/>
              <a:ext cx="57150" cy="12700"/>
            </a:xfrm>
            <a:custGeom>
              <a:avLst/>
              <a:gdLst>
                <a:gd name="T0" fmla="*/ 0 w 21600"/>
                <a:gd name="T1" fmla="*/ 2581 h 21600"/>
                <a:gd name="T2" fmla="*/ 1058529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2" y="14108"/>
                    <a:pt x="14377" y="6938"/>
                    <a:pt x="21600" y="0"/>
                  </a:cubicBezTo>
                  <a:cubicBezTo>
                    <a:pt x="14377" y="6938"/>
                    <a:pt x="7172" y="1410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AutoShape 29"/>
            <p:cNvSpPr>
              <a:spLocks/>
            </p:cNvSpPr>
            <p:nvPr/>
          </p:nvSpPr>
          <p:spPr bwMode="auto">
            <a:xfrm>
              <a:off x="3632200" y="1455737"/>
              <a:ext cx="57150" cy="14288"/>
            </a:xfrm>
            <a:custGeom>
              <a:avLst/>
              <a:gdLst>
                <a:gd name="T0" fmla="*/ 0 w 21600"/>
                <a:gd name="T1" fmla="*/ 4136 h 21600"/>
                <a:gd name="T2" fmla="*/ 1058529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8" y="14172"/>
                    <a:pt x="14370" y="6943"/>
                    <a:pt x="21600" y="0"/>
                  </a:cubicBezTo>
                  <a:cubicBezTo>
                    <a:pt x="14370" y="6943"/>
                    <a:pt x="7178" y="1417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5" name="AutoShape 30"/>
            <p:cNvSpPr>
              <a:spLocks/>
            </p:cNvSpPr>
            <p:nvPr/>
          </p:nvSpPr>
          <p:spPr bwMode="auto">
            <a:xfrm>
              <a:off x="3543300" y="1481137"/>
              <a:ext cx="63500" cy="17463"/>
            </a:xfrm>
            <a:custGeom>
              <a:avLst/>
              <a:gdLst>
                <a:gd name="T0" fmla="*/ 0 w 21600"/>
                <a:gd name="T1" fmla="*/ 9228 h 21600"/>
                <a:gd name="T2" fmla="*/ 1613367 w 21600"/>
                <a:gd name="T3" fmla="*/ 0 h 21600"/>
                <a:gd name="T4" fmla="*/ 0 w 21600"/>
                <a:gd name="T5" fmla="*/ 9228 h 21600"/>
                <a:gd name="T6" fmla="*/ 0 w 21600"/>
                <a:gd name="T7" fmla="*/ 922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9" y="14193"/>
                    <a:pt x="14375" y="6930"/>
                    <a:pt x="21600" y="0"/>
                  </a:cubicBezTo>
                  <a:cubicBezTo>
                    <a:pt x="14371" y="6930"/>
                    <a:pt x="7179" y="142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6" name="AutoShape 31"/>
            <p:cNvSpPr>
              <a:spLocks/>
            </p:cNvSpPr>
            <p:nvPr/>
          </p:nvSpPr>
          <p:spPr bwMode="auto">
            <a:xfrm>
              <a:off x="3086100" y="1646237"/>
              <a:ext cx="57150" cy="25400"/>
            </a:xfrm>
            <a:custGeom>
              <a:avLst/>
              <a:gdLst>
                <a:gd name="T0" fmla="*/ 0 w 21600"/>
                <a:gd name="T1" fmla="*/ 41303 h 21600"/>
                <a:gd name="T2" fmla="*/ 1058529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9" y="14273"/>
                    <a:pt x="14361" y="7043"/>
                    <a:pt x="21600" y="0"/>
                  </a:cubicBezTo>
                  <a:cubicBezTo>
                    <a:pt x="14361" y="7043"/>
                    <a:pt x="7169" y="1427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32"/>
            <p:cNvSpPr>
              <a:spLocks/>
            </p:cNvSpPr>
            <p:nvPr/>
          </p:nvSpPr>
          <p:spPr bwMode="auto">
            <a:xfrm>
              <a:off x="3263900" y="1570037"/>
              <a:ext cx="57150" cy="22225"/>
            </a:xfrm>
            <a:custGeom>
              <a:avLst/>
              <a:gdLst>
                <a:gd name="T0" fmla="*/ 0 w 21600"/>
                <a:gd name="T1" fmla="*/ 24211 h 21600"/>
                <a:gd name="T2" fmla="*/ 1058529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4218"/>
                    <a:pt x="14372" y="7061"/>
                    <a:pt x="21600" y="0"/>
                  </a:cubicBezTo>
                  <a:cubicBezTo>
                    <a:pt x="14372" y="7061"/>
                    <a:pt x="7168" y="1421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33"/>
            <p:cNvSpPr>
              <a:spLocks/>
            </p:cNvSpPr>
            <p:nvPr/>
          </p:nvSpPr>
          <p:spPr bwMode="auto">
            <a:xfrm>
              <a:off x="3175000" y="1608137"/>
              <a:ext cx="53975" cy="22225"/>
            </a:xfrm>
            <a:custGeom>
              <a:avLst/>
              <a:gdLst>
                <a:gd name="T0" fmla="*/ 0 w 21600"/>
                <a:gd name="T1" fmla="*/ 24211 h 21600"/>
                <a:gd name="T2" fmla="*/ 842187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4" y="14256"/>
                    <a:pt x="14372" y="7045"/>
                    <a:pt x="21600" y="0"/>
                  </a:cubicBezTo>
                  <a:cubicBezTo>
                    <a:pt x="14372" y="7045"/>
                    <a:pt x="7174" y="1425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34"/>
            <p:cNvSpPr>
              <a:spLocks/>
            </p:cNvSpPr>
            <p:nvPr/>
          </p:nvSpPr>
          <p:spPr bwMode="auto">
            <a:xfrm>
              <a:off x="3911600" y="1392237"/>
              <a:ext cx="90488" cy="14288"/>
            </a:xfrm>
            <a:custGeom>
              <a:avLst/>
              <a:gdLst>
                <a:gd name="T0" fmla="*/ 0 w 21600"/>
                <a:gd name="T1" fmla="*/ 4136 h 21600"/>
                <a:gd name="T2" fmla="*/ 6652778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3838"/>
                    <a:pt x="14368" y="6608"/>
                    <a:pt x="21600" y="0"/>
                  </a:cubicBezTo>
                  <a:cubicBezTo>
                    <a:pt x="14368" y="6608"/>
                    <a:pt x="7168" y="1383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35"/>
            <p:cNvSpPr>
              <a:spLocks/>
            </p:cNvSpPr>
            <p:nvPr/>
          </p:nvSpPr>
          <p:spPr bwMode="auto">
            <a:xfrm>
              <a:off x="4305300" y="1366837"/>
              <a:ext cx="63500" cy="1588"/>
            </a:xfrm>
            <a:custGeom>
              <a:avLst/>
              <a:gdLst>
                <a:gd name="T0" fmla="*/ 0 w 21600"/>
                <a:gd name="T1" fmla="*/ 1 h 21600"/>
                <a:gd name="T2" fmla="*/ 1613367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5" y="12681"/>
                    <a:pt x="14383" y="5899"/>
                    <a:pt x="21600" y="0"/>
                  </a:cubicBezTo>
                  <a:cubicBezTo>
                    <a:pt x="14383" y="5899"/>
                    <a:pt x="7175" y="1268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AutoShape 36"/>
            <p:cNvSpPr>
              <a:spLocks/>
            </p:cNvSpPr>
            <p:nvPr/>
          </p:nvSpPr>
          <p:spPr bwMode="auto">
            <a:xfrm>
              <a:off x="4406900" y="1366837"/>
              <a:ext cx="93663" cy="0"/>
            </a:xfrm>
            <a:custGeom>
              <a:avLst/>
              <a:gdLst>
                <a:gd name="T0" fmla="*/ 0 w 21600"/>
                <a:gd name="T1" fmla="*/ 0 h 21600"/>
                <a:gd name="T2" fmla="*/ 7636791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8206"/>
                    <a:pt x="14375" y="0"/>
                    <a:pt x="21600" y="0"/>
                  </a:cubicBezTo>
                  <a:cubicBezTo>
                    <a:pt x="14375" y="0"/>
                    <a:pt x="7177" y="820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2" name="AutoShape 37"/>
            <p:cNvSpPr>
              <a:spLocks/>
            </p:cNvSpPr>
            <p:nvPr/>
          </p:nvSpPr>
          <p:spPr bwMode="auto">
            <a:xfrm>
              <a:off x="2082800" y="2268537"/>
              <a:ext cx="127000" cy="127000"/>
            </a:xfrm>
            <a:custGeom>
              <a:avLst/>
              <a:gdLst>
                <a:gd name="T0" fmla="*/ 25813902 w 21600"/>
                <a:gd name="T1" fmla="*/ 0 h 21600"/>
                <a:gd name="T2" fmla="*/ 0 w 21600"/>
                <a:gd name="T3" fmla="*/ 25813902 h 21600"/>
                <a:gd name="T4" fmla="*/ 25813902 w 21600"/>
                <a:gd name="T5" fmla="*/ 0 h 21600"/>
                <a:gd name="T6" fmla="*/ 2581390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4208" y="7005"/>
                    <a:pt x="7010" y="14207"/>
                    <a:pt x="0" y="21600"/>
                  </a:cubicBezTo>
                  <a:cubicBezTo>
                    <a:pt x="7010" y="14207"/>
                    <a:pt x="14208" y="7005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3" name="AutoShape 38"/>
            <p:cNvSpPr>
              <a:spLocks/>
            </p:cNvSpPr>
            <p:nvPr/>
          </p:nvSpPr>
          <p:spPr bwMode="auto">
            <a:xfrm>
              <a:off x="4114800" y="1379537"/>
              <a:ext cx="60325" cy="6350"/>
            </a:xfrm>
            <a:custGeom>
              <a:avLst/>
              <a:gdLst>
                <a:gd name="T0" fmla="*/ 0 w 21600"/>
                <a:gd name="T1" fmla="*/ 161 h 21600"/>
                <a:gd name="T2" fmla="*/ 1314099 w 21600"/>
                <a:gd name="T3" fmla="*/ 0 h 21600"/>
                <a:gd name="T4" fmla="*/ 0 w 21600"/>
                <a:gd name="T5" fmla="*/ 161 h 21600"/>
                <a:gd name="T6" fmla="*/ 0 w 21600"/>
                <a:gd name="T7" fmla="*/ 16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7" y="13850"/>
                    <a:pt x="14378" y="6538"/>
                    <a:pt x="21600" y="0"/>
                  </a:cubicBezTo>
                  <a:cubicBezTo>
                    <a:pt x="14378" y="6538"/>
                    <a:pt x="7187" y="1385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39"/>
            <p:cNvSpPr>
              <a:spLocks/>
            </p:cNvSpPr>
            <p:nvPr/>
          </p:nvSpPr>
          <p:spPr bwMode="auto">
            <a:xfrm>
              <a:off x="2984500" y="1684337"/>
              <a:ext cx="77788" cy="38100"/>
            </a:xfrm>
            <a:custGeom>
              <a:avLst/>
              <a:gdLst>
                <a:gd name="T0" fmla="*/ 0 w 21600"/>
                <a:gd name="T1" fmla="*/ 209091 h 21600"/>
                <a:gd name="T2" fmla="*/ 3633204 w 21600"/>
                <a:gd name="T3" fmla="*/ 0 h 21600"/>
                <a:gd name="T4" fmla="*/ 0 w 21600"/>
                <a:gd name="T5" fmla="*/ 209091 h 21600"/>
                <a:gd name="T6" fmla="*/ 0 w 21600"/>
                <a:gd name="T7" fmla="*/ 2090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1" y="14198"/>
                    <a:pt x="14350" y="7025"/>
                    <a:pt x="21600" y="0"/>
                  </a:cubicBezTo>
                  <a:cubicBezTo>
                    <a:pt x="14350" y="7025"/>
                    <a:pt x="7141" y="1420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40"/>
            <p:cNvSpPr>
              <a:spLocks/>
            </p:cNvSpPr>
            <p:nvPr/>
          </p:nvSpPr>
          <p:spPr bwMode="auto">
            <a:xfrm>
              <a:off x="4013200" y="1392237"/>
              <a:ext cx="73025" cy="9525"/>
            </a:xfrm>
            <a:custGeom>
              <a:avLst/>
              <a:gdLst>
                <a:gd name="T0" fmla="*/ 0 w 21600"/>
                <a:gd name="T1" fmla="*/ 817 h 21600"/>
                <a:gd name="T2" fmla="*/ 2821791 w 21600"/>
                <a:gd name="T3" fmla="*/ 0 h 21600"/>
                <a:gd name="T4" fmla="*/ 0 w 21600"/>
                <a:gd name="T5" fmla="*/ 817 h 21600"/>
                <a:gd name="T6" fmla="*/ 0 w 21600"/>
                <a:gd name="T7" fmla="*/ 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13887"/>
                    <a:pt x="14372" y="6565"/>
                    <a:pt x="21600" y="0"/>
                  </a:cubicBezTo>
                  <a:cubicBezTo>
                    <a:pt x="14372" y="6565"/>
                    <a:pt x="7177" y="1388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41"/>
            <p:cNvSpPr>
              <a:spLocks/>
            </p:cNvSpPr>
            <p:nvPr/>
          </p:nvSpPr>
          <p:spPr bwMode="auto">
            <a:xfrm>
              <a:off x="3810000" y="1417637"/>
              <a:ext cx="65088" cy="12700"/>
            </a:xfrm>
            <a:custGeom>
              <a:avLst/>
              <a:gdLst>
                <a:gd name="T0" fmla="*/ 0 w 21600"/>
                <a:gd name="T1" fmla="*/ 2581 h 21600"/>
                <a:gd name="T2" fmla="*/ 1780913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3" y="13988"/>
                    <a:pt x="14379" y="6887"/>
                    <a:pt x="21600" y="0"/>
                  </a:cubicBezTo>
                  <a:cubicBezTo>
                    <a:pt x="14379" y="6887"/>
                    <a:pt x="7173" y="139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42"/>
            <p:cNvSpPr>
              <a:spLocks/>
            </p:cNvSpPr>
            <p:nvPr/>
          </p:nvSpPr>
          <p:spPr bwMode="auto">
            <a:xfrm>
              <a:off x="4216400" y="1366837"/>
              <a:ext cx="58738" cy="3175"/>
            </a:xfrm>
            <a:custGeom>
              <a:avLst/>
              <a:gdLst>
                <a:gd name="T0" fmla="*/ 0 w 21600"/>
                <a:gd name="T1" fmla="*/ 10 h 21600"/>
                <a:gd name="T2" fmla="*/ 1181175 w 21600"/>
                <a:gd name="T3" fmla="*/ 0 h 21600"/>
                <a:gd name="T4" fmla="*/ 0 w 21600"/>
                <a:gd name="T5" fmla="*/ 10 h 21600"/>
                <a:gd name="T6" fmla="*/ 0 w 21600"/>
                <a:gd name="T7" fmla="*/ 1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0" y="13522"/>
                    <a:pt x="14379" y="6372"/>
                    <a:pt x="21600" y="0"/>
                  </a:cubicBezTo>
                  <a:cubicBezTo>
                    <a:pt x="14379" y="6372"/>
                    <a:pt x="7180" y="1352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AutoShape 43"/>
            <p:cNvSpPr>
              <a:spLocks/>
            </p:cNvSpPr>
            <p:nvPr/>
          </p:nvSpPr>
          <p:spPr bwMode="auto">
            <a:xfrm>
              <a:off x="1968500" y="2484437"/>
              <a:ext cx="41275" cy="47625"/>
            </a:xfrm>
            <a:custGeom>
              <a:avLst/>
              <a:gdLst>
                <a:gd name="T0" fmla="*/ 0 w 21600"/>
                <a:gd name="T1" fmla="*/ 510483 h 21600"/>
                <a:gd name="T2" fmla="*/ 287998 w 21600"/>
                <a:gd name="T3" fmla="*/ 0 h 21600"/>
                <a:gd name="T4" fmla="*/ 0 w 21600"/>
                <a:gd name="T5" fmla="*/ 510483 h 21600"/>
                <a:gd name="T6" fmla="*/ 0 w 21600"/>
                <a:gd name="T7" fmla="*/ 51048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0" y="14336"/>
                    <a:pt x="14330" y="7139"/>
                    <a:pt x="21600" y="0"/>
                  </a:cubicBezTo>
                  <a:cubicBezTo>
                    <a:pt x="14330" y="7139"/>
                    <a:pt x="7130" y="1433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9" name="AutoShape 44"/>
            <p:cNvSpPr>
              <a:spLocks/>
            </p:cNvSpPr>
            <p:nvPr/>
          </p:nvSpPr>
          <p:spPr bwMode="auto">
            <a:xfrm>
              <a:off x="2298700" y="2154237"/>
              <a:ext cx="47625" cy="41275"/>
            </a:xfrm>
            <a:custGeom>
              <a:avLst/>
              <a:gdLst>
                <a:gd name="T0" fmla="*/ 0 w 21600"/>
                <a:gd name="T1" fmla="*/ 287998 h 21600"/>
                <a:gd name="T2" fmla="*/ 51048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321"/>
                    <a:pt x="14340" y="7120"/>
                    <a:pt x="21600" y="0"/>
                  </a:cubicBezTo>
                  <a:cubicBezTo>
                    <a:pt x="14340" y="7120"/>
                    <a:pt x="7142" y="1432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0" name="AutoShape 45"/>
            <p:cNvSpPr>
              <a:spLocks/>
            </p:cNvSpPr>
            <p:nvPr/>
          </p:nvSpPr>
          <p:spPr bwMode="auto">
            <a:xfrm>
              <a:off x="2032000" y="2420937"/>
              <a:ext cx="46038" cy="49213"/>
            </a:xfrm>
            <a:custGeom>
              <a:avLst/>
              <a:gdLst>
                <a:gd name="T0" fmla="*/ 0 w 21600"/>
                <a:gd name="T1" fmla="*/ 582049 h 21600"/>
                <a:gd name="T2" fmla="*/ 445765 w 21600"/>
                <a:gd name="T3" fmla="*/ 0 h 21600"/>
                <a:gd name="T4" fmla="*/ 0 w 21600"/>
                <a:gd name="T5" fmla="*/ 582049 h 21600"/>
                <a:gd name="T6" fmla="*/ 0 w 21600"/>
                <a:gd name="T7" fmla="*/ 58204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19" y="14326"/>
                    <a:pt x="14330" y="7135"/>
                    <a:pt x="21600" y="0"/>
                  </a:cubicBezTo>
                  <a:cubicBezTo>
                    <a:pt x="14330" y="7138"/>
                    <a:pt x="7119" y="143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46"/>
            <p:cNvSpPr>
              <a:spLocks/>
            </p:cNvSpPr>
            <p:nvPr/>
          </p:nvSpPr>
          <p:spPr bwMode="auto">
            <a:xfrm>
              <a:off x="2222500" y="2217737"/>
              <a:ext cx="50800" cy="46038"/>
            </a:xfrm>
            <a:custGeom>
              <a:avLst/>
              <a:gdLst>
                <a:gd name="T0" fmla="*/ 0 w 21600"/>
                <a:gd name="T1" fmla="*/ 445765 h 21600"/>
                <a:gd name="T2" fmla="*/ 660835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325"/>
                    <a:pt x="14317" y="7115"/>
                    <a:pt x="21600" y="0"/>
                  </a:cubicBezTo>
                  <a:cubicBezTo>
                    <a:pt x="14317" y="7115"/>
                    <a:pt x="7138" y="1432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47"/>
            <p:cNvSpPr>
              <a:spLocks/>
            </p:cNvSpPr>
            <p:nvPr/>
          </p:nvSpPr>
          <p:spPr bwMode="auto">
            <a:xfrm>
              <a:off x="7810500" y="4808537"/>
              <a:ext cx="3175" cy="82550"/>
            </a:xfrm>
            <a:custGeom>
              <a:avLst/>
              <a:gdLst>
                <a:gd name="T0" fmla="*/ 0 w 21600"/>
                <a:gd name="T1" fmla="*/ 4607941 h 21600"/>
                <a:gd name="T2" fmla="*/ 10 w 21600"/>
                <a:gd name="T3" fmla="*/ 0 h 21600"/>
                <a:gd name="T4" fmla="*/ 0 w 21600"/>
                <a:gd name="T5" fmla="*/ 4607941 h 21600"/>
                <a:gd name="T6" fmla="*/ 0 w 21600"/>
                <a:gd name="T7" fmla="*/ 46079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9021" y="14424"/>
                    <a:pt x="16136" y="7226"/>
                    <a:pt x="21600" y="0"/>
                  </a:cubicBezTo>
                  <a:cubicBezTo>
                    <a:pt x="16073" y="7222"/>
                    <a:pt x="9085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48"/>
            <p:cNvSpPr>
              <a:spLocks/>
            </p:cNvSpPr>
            <p:nvPr/>
          </p:nvSpPr>
          <p:spPr bwMode="auto">
            <a:xfrm>
              <a:off x="1905000" y="2547937"/>
              <a:ext cx="41275" cy="50800"/>
            </a:xfrm>
            <a:custGeom>
              <a:avLst/>
              <a:gdLst>
                <a:gd name="T0" fmla="*/ 0 w 21600"/>
                <a:gd name="T1" fmla="*/ 660835 h 21600"/>
                <a:gd name="T2" fmla="*/ 287998 w 21600"/>
                <a:gd name="T3" fmla="*/ 0 h 21600"/>
                <a:gd name="T4" fmla="*/ 0 w 21600"/>
                <a:gd name="T5" fmla="*/ 660835 h 21600"/>
                <a:gd name="T6" fmla="*/ 0 w 21600"/>
                <a:gd name="T7" fmla="*/ 66083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0" y="14344"/>
                    <a:pt x="14303" y="7137"/>
                    <a:pt x="21600" y="0"/>
                  </a:cubicBezTo>
                  <a:cubicBezTo>
                    <a:pt x="14303" y="7137"/>
                    <a:pt x="7120" y="1434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49"/>
            <p:cNvSpPr>
              <a:spLocks/>
            </p:cNvSpPr>
            <p:nvPr/>
          </p:nvSpPr>
          <p:spPr bwMode="auto">
            <a:xfrm>
              <a:off x="7823200" y="4681537"/>
              <a:ext cx="1588" cy="101600"/>
            </a:xfrm>
            <a:custGeom>
              <a:avLst/>
              <a:gdLst>
                <a:gd name="T0" fmla="*/ 0 w 21600"/>
                <a:gd name="T1" fmla="*/ 10573366 h 21600"/>
                <a:gd name="T2" fmla="*/ 1 w 21600"/>
                <a:gd name="T3" fmla="*/ 0 h 21600"/>
                <a:gd name="T4" fmla="*/ 0 w 21600"/>
                <a:gd name="T5" fmla="*/ 10573366 h 21600"/>
                <a:gd name="T6" fmla="*/ 0 w 21600"/>
                <a:gd name="T7" fmla="*/ 1057336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3053" y="14424"/>
                    <a:pt x="21600" y="7229"/>
                    <a:pt x="21600" y="0"/>
                  </a:cubicBezTo>
                  <a:cubicBezTo>
                    <a:pt x="21600" y="7229"/>
                    <a:pt x="13053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AutoShape 50"/>
            <p:cNvSpPr>
              <a:spLocks/>
            </p:cNvSpPr>
            <p:nvPr/>
          </p:nvSpPr>
          <p:spPr bwMode="auto">
            <a:xfrm>
              <a:off x="2679700" y="1874837"/>
              <a:ext cx="52388" cy="33338"/>
            </a:xfrm>
            <a:custGeom>
              <a:avLst/>
              <a:gdLst>
                <a:gd name="T0" fmla="*/ 0 w 21600"/>
                <a:gd name="T1" fmla="*/ 122574 h 21600"/>
                <a:gd name="T2" fmla="*/ 747422 w 21600"/>
                <a:gd name="T3" fmla="*/ 0 h 21600"/>
                <a:gd name="T4" fmla="*/ 0 w 21600"/>
                <a:gd name="T5" fmla="*/ 122574 h 21600"/>
                <a:gd name="T6" fmla="*/ 0 w 21600"/>
                <a:gd name="T7" fmla="*/ 122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9" y="14307"/>
                    <a:pt x="14354" y="7089"/>
                    <a:pt x="21600" y="0"/>
                  </a:cubicBezTo>
                  <a:cubicBezTo>
                    <a:pt x="14354" y="7089"/>
                    <a:pt x="7159" y="1430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6" name="AutoShape 51"/>
            <p:cNvSpPr>
              <a:spLocks/>
            </p:cNvSpPr>
            <p:nvPr/>
          </p:nvSpPr>
          <p:spPr bwMode="auto">
            <a:xfrm>
              <a:off x="2908300" y="1722437"/>
              <a:ext cx="79375" cy="41275"/>
            </a:xfrm>
            <a:custGeom>
              <a:avLst/>
              <a:gdLst>
                <a:gd name="T0" fmla="*/ 0 w 21600"/>
                <a:gd name="T1" fmla="*/ 287998 h 21600"/>
                <a:gd name="T2" fmla="*/ 393889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227"/>
                    <a:pt x="14337" y="7013"/>
                    <a:pt x="21600" y="0"/>
                  </a:cubicBezTo>
                  <a:cubicBezTo>
                    <a:pt x="14337" y="7013"/>
                    <a:pt x="7142" y="1422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7" name="AutoShape 52"/>
            <p:cNvSpPr>
              <a:spLocks/>
            </p:cNvSpPr>
            <p:nvPr/>
          </p:nvSpPr>
          <p:spPr bwMode="auto">
            <a:xfrm>
              <a:off x="2755900" y="1824037"/>
              <a:ext cx="52388" cy="31750"/>
            </a:xfrm>
            <a:custGeom>
              <a:avLst/>
              <a:gdLst>
                <a:gd name="T0" fmla="*/ 0 w 21600"/>
                <a:gd name="T1" fmla="*/ 100837 h 21600"/>
                <a:gd name="T2" fmla="*/ 747422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7" y="14288"/>
                    <a:pt x="14356" y="7097"/>
                    <a:pt x="21600" y="0"/>
                  </a:cubicBezTo>
                  <a:cubicBezTo>
                    <a:pt x="14356" y="7097"/>
                    <a:pt x="7157" y="142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53"/>
            <p:cNvSpPr>
              <a:spLocks/>
            </p:cNvSpPr>
            <p:nvPr/>
          </p:nvSpPr>
          <p:spPr bwMode="auto">
            <a:xfrm>
              <a:off x="2832100" y="1773237"/>
              <a:ext cx="57150" cy="31750"/>
            </a:xfrm>
            <a:custGeom>
              <a:avLst/>
              <a:gdLst>
                <a:gd name="T0" fmla="*/ 0 w 21600"/>
                <a:gd name="T1" fmla="*/ 100837 h 21600"/>
                <a:gd name="T2" fmla="*/ 1058529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5" y="14265"/>
                    <a:pt x="14359" y="7088"/>
                    <a:pt x="21600" y="0"/>
                  </a:cubicBezTo>
                  <a:cubicBezTo>
                    <a:pt x="14359" y="7088"/>
                    <a:pt x="7145" y="1426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54"/>
            <p:cNvSpPr>
              <a:spLocks/>
            </p:cNvSpPr>
            <p:nvPr/>
          </p:nvSpPr>
          <p:spPr bwMode="auto">
            <a:xfrm>
              <a:off x="2501900" y="1976437"/>
              <a:ext cx="73025" cy="52388"/>
            </a:xfrm>
            <a:custGeom>
              <a:avLst/>
              <a:gdLst>
                <a:gd name="T0" fmla="*/ 0 w 21600"/>
                <a:gd name="T1" fmla="*/ 747422 h 21600"/>
                <a:gd name="T2" fmla="*/ 2821791 w 21600"/>
                <a:gd name="T3" fmla="*/ 0 h 21600"/>
                <a:gd name="T4" fmla="*/ 0 w 21600"/>
                <a:gd name="T5" fmla="*/ 747422 h 21600"/>
                <a:gd name="T6" fmla="*/ 0 w 21600"/>
                <a:gd name="T7" fmla="*/ 74742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6" y="14267"/>
                    <a:pt x="14328" y="7068"/>
                    <a:pt x="21600" y="0"/>
                  </a:cubicBezTo>
                  <a:cubicBezTo>
                    <a:pt x="14328" y="7068"/>
                    <a:pt x="7126" y="1426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55"/>
            <p:cNvSpPr>
              <a:spLocks/>
            </p:cNvSpPr>
            <p:nvPr/>
          </p:nvSpPr>
          <p:spPr bwMode="auto">
            <a:xfrm>
              <a:off x="2590800" y="1925637"/>
              <a:ext cx="61913" cy="41275"/>
            </a:xfrm>
            <a:custGeom>
              <a:avLst/>
              <a:gdLst>
                <a:gd name="T0" fmla="*/ 0 w 21600"/>
                <a:gd name="T1" fmla="*/ 287998 h 21600"/>
                <a:gd name="T2" fmla="*/ 1458031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292"/>
                    <a:pt x="14337" y="7080"/>
                    <a:pt x="21600" y="0"/>
                  </a:cubicBezTo>
                  <a:cubicBezTo>
                    <a:pt x="14337" y="7080"/>
                    <a:pt x="7138" y="1429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56"/>
            <p:cNvSpPr>
              <a:spLocks/>
            </p:cNvSpPr>
            <p:nvPr/>
          </p:nvSpPr>
          <p:spPr bwMode="auto">
            <a:xfrm>
              <a:off x="2438400" y="2027237"/>
              <a:ext cx="60325" cy="46038"/>
            </a:xfrm>
            <a:custGeom>
              <a:avLst/>
              <a:gdLst>
                <a:gd name="T0" fmla="*/ 0 w 21600"/>
                <a:gd name="T1" fmla="*/ 445765 h 21600"/>
                <a:gd name="T2" fmla="*/ 1314099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8" y="14293"/>
                    <a:pt x="14331" y="7100"/>
                    <a:pt x="21600" y="0"/>
                  </a:cubicBezTo>
                  <a:cubicBezTo>
                    <a:pt x="14331" y="7100"/>
                    <a:pt x="7128" y="1429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AutoShape 57"/>
            <p:cNvSpPr>
              <a:spLocks/>
            </p:cNvSpPr>
            <p:nvPr/>
          </p:nvSpPr>
          <p:spPr bwMode="auto">
            <a:xfrm>
              <a:off x="2362200" y="2090737"/>
              <a:ext cx="49213" cy="39688"/>
            </a:xfrm>
            <a:custGeom>
              <a:avLst/>
              <a:gdLst>
                <a:gd name="T0" fmla="*/ 0 w 21600"/>
                <a:gd name="T1" fmla="*/ 246192 h 21600"/>
                <a:gd name="T2" fmla="*/ 582049 w 21600"/>
                <a:gd name="T3" fmla="*/ 0 h 21600"/>
                <a:gd name="T4" fmla="*/ 0 w 21600"/>
                <a:gd name="T5" fmla="*/ 246192 h 21600"/>
                <a:gd name="T6" fmla="*/ 0 w 21600"/>
                <a:gd name="T7" fmla="*/ 2461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7" y="14313"/>
                    <a:pt x="14350" y="7125"/>
                    <a:pt x="21600" y="0"/>
                  </a:cubicBezTo>
                  <a:cubicBezTo>
                    <a:pt x="14350" y="7125"/>
                    <a:pt x="7137" y="1431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3" name="AutoShape 102"/>
            <p:cNvSpPr>
              <a:spLocks/>
            </p:cNvSpPr>
            <p:nvPr/>
          </p:nvSpPr>
          <p:spPr bwMode="auto">
            <a:xfrm>
              <a:off x="1201738" y="2636837"/>
              <a:ext cx="6388100" cy="5181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530" y="10051"/>
                  </a:moveTo>
                  <a:cubicBezTo>
                    <a:pt x="19558" y="13295"/>
                    <a:pt x="16414" y="15394"/>
                    <a:pt x="12873" y="15394"/>
                  </a:cubicBezTo>
                  <a:cubicBezTo>
                    <a:pt x="6901" y="15394"/>
                    <a:pt x="2060" y="9425"/>
                    <a:pt x="2060" y="2063"/>
                  </a:cubicBezTo>
                  <a:cubicBezTo>
                    <a:pt x="2060" y="1459"/>
                    <a:pt x="2093" y="864"/>
                    <a:pt x="2156" y="281"/>
                  </a:cubicBezTo>
                  <a:cubicBezTo>
                    <a:pt x="2214" y="186"/>
                    <a:pt x="2273" y="93"/>
                    <a:pt x="2332" y="0"/>
                  </a:cubicBezTo>
                  <a:cubicBezTo>
                    <a:pt x="872" y="2273"/>
                    <a:pt x="0" y="5145"/>
                    <a:pt x="0" y="8270"/>
                  </a:cubicBezTo>
                  <a:cubicBezTo>
                    <a:pt x="0" y="15632"/>
                    <a:pt x="4841" y="21600"/>
                    <a:pt x="10813" y="21600"/>
                  </a:cubicBezTo>
                  <a:cubicBezTo>
                    <a:pt x="16532" y="21600"/>
                    <a:pt x="21213" y="16127"/>
                    <a:pt x="21600" y="9198"/>
                  </a:cubicBezTo>
                  <a:cubicBezTo>
                    <a:pt x="21584" y="9485"/>
                    <a:pt x="21561" y="9770"/>
                    <a:pt x="21530" y="10051"/>
                  </a:cubicBezTo>
                  <a:close/>
                  <a:moveTo>
                    <a:pt x="21530" y="10051"/>
                  </a:moveTo>
                </a:path>
              </a:pathLst>
            </a:custGeom>
            <a:solidFill>
              <a:srgbClr val="3B4A58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9803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388D797-253A-465A-91F2-0318FFBE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8193"/>
            <a:ext cx="16840200" cy="12845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C85077-6485-4E73-9323-50E3533E702D}"/>
              </a:ext>
            </a:extLst>
          </p:cNvPr>
          <p:cNvSpPr txBox="1"/>
          <p:nvPr/>
        </p:nvSpPr>
        <p:spPr>
          <a:xfrm>
            <a:off x="17877517" y="2154238"/>
            <a:ext cx="44831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成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果</a:t>
            </a: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甘特图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AA328E-E74A-4D93-9692-A09D4C14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76" y="3038877"/>
            <a:ext cx="10266419" cy="9953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3DE3D-AF7F-40FF-B52D-EF507D889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" r="65224"/>
          <a:stretch/>
        </p:blipFill>
        <p:spPr>
          <a:xfrm>
            <a:off x="15058854" y="1716010"/>
            <a:ext cx="7831291" cy="11276754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3429000" y="1346200"/>
            <a:ext cx="85725" cy="26988"/>
          </a:xfrm>
          <a:custGeom>
            <a:avLst/>
            <a:gdLst>
              <a:gd name="T0" fmla="*/ 0 w 21600"/>
              <a:gd name="T1" fmla="*/ 52640 h 21600"/>
              <a:gd name="T2" fmla="*/ 5358813 w 21600"/>
              <a:gd name="T3" fmla="*/ 0 h 21600"/>
              <a:gd name="T4" fmla="*/ 0 w 21600"/>
              <a:gd name="T5" fmla="*/ 52640 h 21600"/>
              <a:gd name="T6" fmla="*/ 0 w 21600"/>
              <a:gd name="T7" fmla="*/ 5264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56" y="14092"/>
                  <a:pt x="14361" y="6914"/>
                  <a:pt x="21600" y="0"/>
                </a:cubicBezTo>
                <a:cubicBezTo>
                  <a:pt x="14361" y="6914"/>
                  <a:pt x="7156" y="1409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3721100" y="1282700"/>
            <a:ext cx="57150" cy="12700"/>
          </a:xfrm>
          <a:custGeom>
            <a:avLst/>
            <a:gdLst>
              <a:gd name="T0" fmla="*/ 0 w 21600"/>
              <a:gd name="T1" fmla="*/ 2581 h 21600"/>
              <a:gd name="T2" fmla="*/ 1058529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2" y="14108"/>
                  <a:pt x="14377" y="6938"/>
                  <a:pt x="21600" y="0"/>
                </a:cubicBezTo>
                <a:cubicBezTo>
                  <a:pt x="14377" y="6938"/>
                  <a:pt x="7172" y="1410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3632200" y="1295400"/>
            <a:ext cx="57150" cy="14288"/>
          </a:xfrm>
          <a:custGeom>
            <a:avLst/>
            <a:gdLst>
              <a:gd name="T0" fmla="*/ 0 w 21600"/>
              <a:gd name="T1" fmla="*/ 4136 h 21600"/>
              <a:gd name="T2" fmla="*/ 1058529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8" y="14172"/>
                  <a:pt x="14370" y="6943"/>
                  <a:pt x="21600" y="0"/>
                </a:cubicBezTo>
                <a:cubicBezTo>
                  <a:pt x="14370" y="6943"/>
                  <a:pt x="7178" y="1417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3543300" y="1320800"/>
            <a:ext cx="63500" cy="17463"/>
          </a:xfrm>
          <a:custGeom>
            <a:avLst/>
            <a:gdLst>
              <a:gd name="T0" fmla="*/ 0 w 21600"/>
              <a:gd name="T1" fmla="*/ 9228 h 21600"/>
              <a:gd name="T2" fmla="*/ 1613367 w 21600"/>
              <a:gd name="T3" fmla="*/ 0 h 21600"/>
              <a:gd name="T4" fmla="*/ 0 w 21600"/>
              <a:gd name="T5" fmla="*/ 9228 h 21600"/>
              <a:gd name="T6" fmla="*/ 0 w 21600"/>
              <a:gd name="T7" fmla="*/ 922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9" y="14193"/>
                  <a:pt x="14375" y="6930"/>
                  <a:pt x="21600" y="0"/>
                </a:cubicBezTo>
                <a:cubicBezTo>
                  <a:pt x="14371" y="6930"/>
                  <a:pt x="7179" y="142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11600" y="1231900"/>
            <a:ext cx="90488" cy="14288"/>
          </a:xfrm>
          <a:custGeom>
            <a:avLst/>
            <a:gdLst>
              <a:gd name="T0" fmla="*/ 0 w 21600"/>
              <a:gd name="T1" fmla="*/ 4136 h 21600"/>
              <a:gd name="T2" fmla="*/ 6652778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68" y="13838"/>
                  <a:pt x="14368" y="6608"/>
                  <a:pt x="21600" y="0"/>
                </a:cubicBezTo>
                <a:cubicBezTo>
                  <a:pt x="14368" y="6608"/>
                  <a:pt x="7168" y="1383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AutoShape 6"/>
          <p:cNvSpPr>
            <a:spLocks/>
          </p:cNvSpPr>
          <p:nvPr/>
        </p:nvSpPr>
        <p:spPr bwMode="auto">
          <a:xfrm>
            <a:off x="4305300" y="1206500"/>
            <a:ext cx="63500" cy="1588"/>
          </a:xfrm>
          <a:custGeom>
            <a:avLst/>
            <a:gdLst>
              <a:gd name="T0" fmla="*/ 0 w 21600"/>
              <a:gd name="T1" fmla="*/ 1 h 21600"/>
              <a:gd name="T2" fmla="*/ 1613367 w 21600"/>
              <a:gd name="T3" fmla="*/ 0 h 21600"/>
              <a:gd name="T4" fmla="*/ 0 w 21600"/>
              <a:gd name="T5" fmla="*/ 1 h 21600"/>
              <a:gd name="T6" fmla="*/ 0 w 21600"/>
              <a:gd name="T7" fmla="*/ 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5" y="12681"/>
                  <a:pt x="14383" y="5899"/>
                  <a:pt x="21600" y="0"/>
                </a:cubicBezTo>
                <a:cubicBezTo>
                  <a:pt x="14383" y="5899"/>
                  <a:pt x="7175" y="12681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4406900" y="1206500"/>
            <a:ext cx="93663" cy="0"/>
          </a:xfrm>
          <a:custGeom>
            <a:avLst/>
            <a:gdLst>
              <a:gd name="T0" fmla="*/ 0 w 21600"/>
              <a:gd name="T1" fmla="*/ 0 h 21600"/>
              <a:gd name="T2" fmla="*/ 7636791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8206"/>
                  <a:pt x="14375" y="0"/>
                  <a:pt x="21600" y="0"/>
                </a:cubicBezTo>
                <a:cubicBezTo>
                  <a:pt x="14375" y="0"/>
                  <a:pt x="7177" y="820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AutoShape 8"/>
          <p:cNvSpPr>
            <a:spLocks/>
          </p:cNvSpPr>
          <p:nvPr/>
        </p:nvSpPr>
        <p:spPr bwMode="auto">
          <a:xfrm>
            <a:off x="4114800" y="1219200"/>
            <a:ext cx="60325" cy="6350"/>
          </a:xfrm>
          <a:custGeom>
            <a:avLst/>
            <a:gdLst>
              <a:gd name="T0" fmla="*/ 0 w 21600"/>
              <a:gd name="T1" fmla="*/ 161 h 21600"/>
              <a:gd name="T2" fmla="*/ 1314099 w 21600"/>
              <a:gd name="T3" fmla="*/ 0 h 21600"/>
              <a:gd name="T4" fmla="*/ 0 w 21600"/>
              <a:gd name="T5" fmla="*/ 161 h 21600"/>
              <a:gd name="T6" fmla="*/ 0 w 21600"/>
              <a:gd name="T7" fmla="*/ 16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7" y="13850"/>
                  <a:pt x="14378" y="6538"/>
                  <a:pt x="21600" y="0"/>
                </a:cubicBezTo>
                <a:cubicBezTo>
                  <a:pt x="14378" y="6538"/>
                  <a:pt x="7187" y="1385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AutoShape 9"/>
          <p:cNvSpPr>
            <a:spLocks/>
          </p:cNvSpPr>
          <p:nvPr/>
        </p:nvSpPr>
        <p:spPr bwMode="auto">
          <a:xfrm>
            <a:off x="4013200" y="1231900"/>
            <a:ext cx="73025" cy="9525"/>
          </a:xfrm>
          <a:custGeom>
            <a:avLst/>
            <a:gdLst>
              <a:gd name="T0" fmla="*/ 0 w 21600"/>
              <a:gd name="T1" fmla="*/ 817 h 21600"/>
              <a:gd name="T2" fmla="*/ 2821791 w 21600"/>
              <a:gd name="T3" fmla="*/ 0 h 21600"/>
              <a:gd name="T4" fmla="*/ 0 w 21600"/>
              <a:gd name="T5" fmla="*/ 817 h 21600"/>
              <a:gd name="T6" fmla="*/ 0 w 21600"/>
              <a:gd name="T7" fmla="*/ 8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13887"/>
                  <a:pt x="14372" y="6565"/>
                  <a:pt x="21600" y="0"/>
                </a:cubicBezTo>
                <a:cubicBezTo>
                  <a:pt x="14372" y="6565"/>
                  <a:pt x="7177" y="13887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3810000" y="1257300"/>
            <a:ext cx="65088" cy="12700"/>
          </a:xfrm>
          <a:custGeom>
            <a:avLst/>
            <a:gdLst>
              <a:gd name="T0" fmla="*/ 0 w 21600"/>
              <a:gd name="T1" fmla="*/ 2581 h 21600"/>
              <a:gd name="T2" fmla="*/ 1780913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3" y="13988"/>
                  <a:pt x="14379" y="6887"/>
                  <a:pt x="21600" y="0"/>
                </a:cubicBezTo>
                <a:cubicBezTo>
                  <a:pt x="14379" y="6887"/>
                  <a:pt x="7173" y="1398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4216400" y="1206500"/>
            <a:ext cx="58738" cy="3175"/>
          </a:xfrm>
          <a:custGeom>
            <a:avLst/>
            <a:gdLst>
              <a:gd name="T0" fmla="*/ 0 w 21600"/>
              <a:gd name="T1" fmla="*/ 10 h 21600"/>
              <a:gd name="T2" fmla="*/ 1181175 w 21600"/>
              <a:gd name="T3" fmla="*/ 0 h 21600"/>
              <a:gd name="T4" fmla="*/ 0 w 21600"/>
              <a:gd name="T5" fmla="*/ 10 h 21600"/>
              <a:gd name="T6" fmla="*/ 0 w 21600"/>
              <a:gd name="T7" fmla="*/ 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0" y="13522"/>
                  <a:pt x="14379" y="6372"/>
                  <a:pt x="21600" y="0"/>
                </a:cubicBezTo>
                <a:cubicBezTo>
                  <a:pt x="14379" y="6372"/>
                  <a:pt x="7180" y="1352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Rectangle 12"/>
          <p:cNvSpPr>
            <a:spLocks/>
          </p:cNvSpPr>
          <p:nvPr/>
        </p:nvSpPr>
        <p:spPr bwMode="auto">
          <a:xfrm>
            <a:off x="10110544" y="989235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项目需求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4349" name="Group 70"/>
          <p:cNvGrpSpPr>
            <a:grpSpLocks/>
          </p:cNvGrpSpPr>
          <p:nvPr/>
        </p:nvGrpSpPr>
        <p:grpSpPr bwMode="auto">
          <a:xfrm>
            <a:off x="8780463" y="2633663"/>
            <a:ext cx="7664450" cy="6426200"/>
            <a:chOff x="0" y="0"/>
            <a:chExt cx="4828" cy="4048"/>
          </a:xfrm>
        </p:grpSpPr>
        <p:grpSp>
          <p:nvGrpSpPr>
            <p:cNvPr id="15375" name="Group 56"/>
            <p:cNvGrpSpPr>
              <a:grpSpLocks/>
            </p:cNvGrpSpPr>
            <p:nvPr/>
          </p:nvGrpSpPr>
          <p:grpSpPr bwMode="auto">
            <a:xfrm>
              <a:off x="0" y="0"/>
              <a:ext cx="4190" cy="4048"/>
              <a:chOff x="0" y="0"/>
              <a:chExt cx="4190" cy="4048"/>
            </a:xfrm>
          </p:grpSpPr>
          <p:sp>
            <p:nvSpPr>
              <p:cNvPr id="15389" name="AutoShape 13"/>
              <p:cNvSpPr>
                <a:spLocks/>
              </p:cNvSpPr>
              <p:nvPr/>
            </p:nvSpPr>
            <p:spPr bwMode="auto">
              <a:xfrm>
                <a:off x="0" y="0"/>
                <a:ext cx="4048" cy="4048"/>
              </a:xfrm>
              <a:custGeom>
                <a:avLst/>
                <a:gdLst>
                  <a:gd name="T0" fmla="*/ 27 w 21600"/>
                  <a:gd name="T1" fmla="*/ 13 h 21600"/>
                  <a:gd name="T2" fmla="*/ 13 w 21600"/>
                  <a:gd name="T3" fmla="*/ 27 h 21600"/>
                  <a:gd name="T4" fmla="*/ 0 w 21600"/>
                  <a:gd name="T5" fmla="*/ 13 h 21600"/>
                  <a:gd name="T6" fmla="*/ 13 w 21600"/>
                  <a:gd name="T7" fmla="*/ 0 h 21600"/>
                  <a:gd name="T8" fmla="*/ 27 w 21600"/>
                  <a:gd name="T9" fmla="*/ 13 h 21600"/>
                  <a:gd name="T10" fmla="*/ 27 w 21600"/>
                  <a:gd name="T11" fmla="*/ 1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2D68B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0" name="AutoShape 14"/>
              <p:cNvSpPr>
                <a:spLocks/>
              </p:cNvSpPr>
              <p:nvPr/>
            </p:nvSpPr>
            <p:spPr bwMode="auto">
              <a:xfrm>
                <a:off x="1637" y="668"/>
                <a:ext cx="782" cy="522"/>
              </a:xfrm>
              <a:custGeom>
                <a:avLst/>
                <a:gdLst>
                  <a:gd name="T0" fmla="*/ 0 w 21238"/>
                  <a:gd name="T1" fmla="*/ 0 h 21485"/>
                  <a:gd name="T2" fmla="*/ 0 w 21238"/>
                  <a:gd name="T3" fmla="*/ 0 h 21485"/>
                  <a:gd name="T4" fmla="*/ 0 w 21238"/>
                  <a:gd name="T5" fmla="*/ 0 h 21485"/>
                  <a:gd name="T6" fmla="*/ 0 w 21238"/>
                  <a:gd name="T7" fmla="*/ 0 h 21485"/>
                  <a:gd name="T8" fmla="*/ 0 w 21238"/>
                  <a:gd name="T9" fmla="*/ 0 h 21485"/>
                  <a:gd name="T10" fmla="*/ 0 w 21238"/>
                  <a:gd name="T11" fmla="*/ 0 h 21485"/>
                  <a:gd name="T12" fmla="*/ 0 w 21238"/>
                  <a:gd name="T13" fmla="*/ 0 h 214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238" h="21485">
                    <a:moveTo>
                      <a:pt x="68" y="735"/>
                    </a:moveTo>
                    <a:cubicBezTo>
                      <a:pt x="-362" y="8099"/>
                      <a:pt x="1263" y="15356"/>
                      <a:pt x="4647" y="21485"/>
                    </a:cubicBezTo>
                    <a:cubicBezTo>
                      <a:pt x="10253" y="14160"/>
                      <a:pt x="15907" y="8446"/>
                      <a:pt x="21238" y="4036"/>
                    </a:cubicBezTo>
                    <a:cubicBezTo>
                      <a:pt x="14293" y="935"/>
                      <a:pt x="7049" y="-115"/>
                      <a:pt x="128" y="10"/>
                    </a:cubicBezTo>
                    <a:cubicBezTo>
                      <a:pt x="116" y="266"/>
                      <a:pt x="81" y="502"/>
                      <a:pt x="68" y="735"/>
                    </a:cubicBezTo>
                    <a:cubicBezTo>
                      <a:pt x="68" y="735"/>
                      <a:pt x="68" y="735"/>
                      <a:pt x="68" y="735"/>
                    </a:cubicBezTo>
                    <a:close/>
                    <a:moveTo>
                      <a:pt x="68" y="7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1" name="AutoShape 15"/>
              <p:cNvSpPr>
                <a:spLocks/>
              </p:cNvSpPr>
              <p:nvPr/>
            </p:nvSpPr>
            <p:spPr bwMode="auto">
              <a:xfrm>
                <a:off x="557" y="484"/>
                <a:ext cx="179" cy="16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8680" y="2394"/>
                      <a:pt x="15814" y="4904"/>
                      <a:pt x="13002" y="7415"/>
                    </a:cubicBezTo>
                    <a:cubicBezTo>
                      <a:pt x="8546" y="11953"/>
                      <a:pt x="4141" y="16637"/>
                      <a:pt x="0" y="21600"/>
                    </a:cubicBezTo>
                    <a:cubicBezTo>
                      <a:pt x="5361" y="19965"/>
                      <a:pt x="11304" y="18323"/>
                      <a:pt x="17513" y="16637"/>
                    </a:cubicBezTo>
                    <a:cubicBezTo>
                      <a:pt x="18680" y="11034"/>
                      <a:pt x="20007" y="5488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2" name="AutoShape 16"/>
              <p:cNvSpPr>
                <a:spLocks/>
              </p:cNvSpPr>
              <p:nvPr/>
            </p:nvSpPr>
            <p:spPr bwMode="auto">
              <a:xfrm>
                <a:off x="1941" y="884"/>
                <a:ext cx="807" cy="662"/>
              </a:xfrm>
              <a:custGeom>
                <a:avLst/>
                <a:gdLst>
                  <a:gd name="T0" fmla="*/ 0 w 21600"/>
                  <a:gd name="T1" fmla="*/ 0 h 21500"/>
                  <a:gd name="T2" fmla="*/ 0 w 21600"/>
                  <a:gd name="T3" fmla="*/ 0 h 21500"/>
                  <a:gd name="T4" fmla="*/ 0 w 21600"/>
                  <a:gd name="T5" fmla="*/ 0 h 21500"/>
                  <a:gd name="T6" fmla="*/ 0 w 21600"/>
                  <a:gd name="T7" fmla="*/ 0 h 21500"/>
                  <a:gd name="T8" fmla="*/ 0 w 21600"/>
                  <a:gd name="T9" fmla="*/ 0 h 21500"/>
                  <a:gd name="T10" fmla="*/ 0 w 21600"/>
                  <a:gd name="T11" fmla="*/ 0 h 21500"/>
                  <a:gd name="T12" fmla="*/ 0 w 21600"/>
                  <a:gd name="T13" fmla="*/ 0 h 215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500">
                    <a:moveTo>
                      <a:pt x="21600" y="21199"/>
                    </a:moveTo>
                    <a:cubicBezTo>
                      <a:pt x="20657" y="12911"/>
                      <a:pt x="19290" y="5853"/>
                      <a:pt x="17688" y="0"/>
                    </a:cubicBezTo>
                    <a:cubicBezTo>
                      <a:pt x="12079" y="3419"/>
                      <a:pt x="5998" y="8029"/>
                      <a:pt x="0" y="14229"/>
                    </a:cubicBezTo>
                    <a:cubicBezTo>
                      <a:pt x="4148" y="18236"/>
                      <a:pt x="9427" y="20756"/>
                      <a:pt x="15154" y="21371"/>
                    </a:cubicBezTo>
                    <a:cubicBezTo>
                      <a:pt x="17370" y="21600"/>
                      <a:pt x="19526" y="21514"/>
                      <a:pt x="21600" y="21199"/>
                    </a:cubicBezTo>
                    <a:cubicBezTo>
                      <a:pt x="21600" y="21199"/>
                      <a:pt x="21600" y="21199"/>
                      <a:pt x="21600" y="21199"/>
                    </a:cubicBezTo>
                    <a:close/>
                    <a:moveTo>
                      <a:pt x="21600" y="2119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3" name="AutoShape 17"/>
              <p:cNvSpPr>
                <a:spLocks/>
              </p:cNvSpPr>
              <p:nvPr/>
            </p:nvSpPr>
            <p:spPr bwMode="auto">
              <a:xfrm>
                <a:off x="1693" y="84"/>
                <a:ext cx="796" cy="5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1672" y="0"/>
                    </a:moveTo>
                    <a:cubicBezTo>
                      <a:pt x="6277" y="3508"/>
                      <a:pt x="2077" y="9498"/>
                      <a:pt x="0" y="16919"/>
                    </a:cubicBezTo>
                    <a:cubicBezTo>
                      <a:pt x="7065" y="16955"/>
                      <a:pt x="14452" y="18239"/>
                      <a:pt x="21600" y="21600"/>
                    </a:cubicBezTo>
                    <a:cubicBezTo>
                      <a:pt x="18139" y="10231"/>
                      <a:pt x="14332" y="3620"/>
                      <a:pt x="11672" y="0"/>
                    </a:cubicBezTo>
                    <a:cubicBezTo>
                      <a:pt x="11672" y="0"/>
                      <a:pt x="11672" y="0"/>
                      <a:pt x="11672" y="0"/>
                    </a:cubicBezTo>
                    <a:close/>
                    <a:moveTo>
                      <a:pt x="11672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4" name="AutoShape 18"/>
              <p:cNvSpPr>
                <a:spLocks/>
              </p:cNvSpPr>
              <p:nvPr/>
            </p:nvSpPr>
            <p:spPr bwMode="auto">
              <a:xfrm>
                <a:off x="901" y="60"/>
                <a:ext cx="910" cy="5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4251" y="20120"/>
                      <a:pt x="9087" y="18900"/>
                      <a:pt x="14226" y="18431"/>
                    </a:cubicBezTo>
                    <a:cubicBezTo>
                      <a:pt x="15532" y="11185"/>
                      <a:pt x="18112" y="4863"/>
                      <a:pt x="21600" y="0"/>
                    </a:cubicBezTo>
                    <a:cubicBezTo>
                      <a:pt x="14717" y="1673"/>
                      <a:pt x="8304" y="5313"/>
                      <a:pt x="2663" y="10643"/>
                    </a:cubicBezTo>
                    <a:cubicBezTo>
                      <a:pt x="1545" y="14096"/>
                      <a:pt x="647" y="17771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5" name="AutoShape 19"/>
              <p:cNvSpPr>
                <a:spLocks/>
              </p:cNvSpPr>
              <p:nvPr/>
            </p:nvSpPr>
            <p:spPr bwMode="auto">
              <a:xfrm>
                <a:off x="2757" y="3884"/>
                <a:ext cx="36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093" y="2274"/>
                      <a:pt x="8331" y="4837"/>
                      <a:pt x="1824" y="7250"/>
                    </a:cubicBezTo>
                    <a:cubicBezTo>
                      <a:pt x="1298" y="12087"/>
                      <a:pt x="522" y="17546"/>
                      <a:pt x="0" y="21600"/>
                    </a:cubicBezTo>
                    <a:cubicBezTo>
                      <a:pt x="7274" y="14951"/>
                      <a:pt x="14312" y="725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6" name="AutoShape 20"/>
              <p:cNvSpPr>
                <a:spLocks/>
              </p:cNvSpPr>
              <p:nvPr/>
            </p:nvSpPr>
            <p:spPr bwMode="auto">
              <a:xfrm>
                <a:off x="916" y="2060"/>
                <a:ext cx="1878" cy="99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1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9092" y="9960"/>
                    </a:moveTo>
                    <a:cubicBezTo>
                      <a:pt x="18347" y="9960"/>
                      <a:pt x="17597" y="9893"/>
                      <a:pt x="16852" y="9769"/>
                    </a:cubicBezTo>
                    <a:cubicBezTo>
                      <a:pt x="11922" y="8947"/>
                      <a:pt x="7367" y="5510"/>
                      <a:pt x="3825" y="0"/>
                    </a:cubicBezTo>
                    <a:cubicBezTo>
                      <a:pt x="2427" y="3390"/>
                      <a:pt x="1145" y="6799"/>
                      <a:pt x="0" y="10007"/>
                    </a:cubicBezTo>
                    <a:cubicBezTo>
                      <a:pt x="4241" y="16396"/>
                      <a:pt x="9632" y="20397"/>
                      <a:pt x="15485" y="21371"/>
                    </a:cubicBezTo>
                    <a:cubicBezTo>
                      <a:pt x="16391" y="21524"/>
                      <a:pt x="17314" y="21600"/>
                      <a:pt x="18215" y="21600"/>
                    </a:cubicBezTo>
                    <a:cubicBezTo>
                      <a:pt x="19193" y="21600"/>
                      <a:pt x="20156" y="21495"/>
                      <a:pt x="21104" y="21321"/>
                    </a:cubicBezTo>
                    <a:cubicBezTo>
                      <a:pt x="21347" y="17800"/>
                      <a:pt x="21524" y="13913"/>
                      <a:pt x="21600" y="9702"/>
                    </a:cubicBezTo>
                    <a:cubicBezTo>
                      <a:pt x="20779" y="9864"/>
                      <a:pt x="19943" y="9960"/>
                      <a:pt x="19092" y="9960"/>
                    </a:cubicBezTo>
                    <a:cubicBezTo>
                      <a:pt x="19092" y="9960"/>
                      <a:pt x="19092" y="9960"/>
                      <a:pt x="19092" y="9960"/>
                    </a:cubicBezTo>
                    <a:close/>
                    <a:moveTo>
                      <a:pt x="19092" y="99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7" name="AutoShape 21"/>
              <p:cNvSpPr>
                <a:spLocks/>
              </p:cNvSpPr>
              <p:nvPr/>
            </p:nvSpPr>
            <p:spPr bwMode="auto">
              <a:xfrm>
                <a:off x="293" y="3036"/>
                <a:ext cx="53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7582"/>
                    </a:moveTo>
                    <a:cubicBezTo>
                      <a:pt x="14097" y="11836"/>
                      <a:pt x="7139" y="5932"/>
                      <a:pt x="0" y="0"/>
                    </a:cubicBezTo>
                    <a:cubicBezTo>
                      <a:pt x="6065" y="7188"/>
                      <a:pt x="11962" y="14598"/>
                      <a:pt x="18385" y="21600"/>
                    </a:cubicBezTo>
                    <a:cubicBezTo>
                      <a:pt x="19275" y="20374"/>
                      <a:pt x="20526" y="18836"/>
                      <a:pt x="21600" y="17582"/>
                    </a:cubicBezTo>
                    <a:cubicBezTo>
                      <a:pt x="21600" y="17582"/>
                      <a:pt x="21600" y="17582"/>
                      <a:pt x="21600" y="17582"/>
                    </a:cubicBezTo>
                    <a:close/>
                    <a:moveTo>
                      <a:pt x="21600" y="17582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8" name="AutoShape 22"/>
              <p:cNvSpPr>
                <a:spLocks/>
              </p:cNvSpPr>
              <p:nvPr/>
            </p:nvSpPr>
            <p:spPr bwMode="auto">
              <a:xfrm>
                <a:off x="853" y="676"/>
                <a:ext cx="826" cy="1115"/>
              </a:xfrm>
              <a:custGeom>
                <a:avLst/>
                <a:gdLst>
                  <a:gd name="T0" fmla="*/ 0 w 20913"/>
                  <a:gd name="T1" fmla="*/ 0 h 21600"/>
                  <a:gd name="T2" fmla="*/ 0 w 20913"/>
                  <a:gd name="T3" fmla="*/ 0 h 21600"/>
                  <a:gd name="T4" fmla="*/ 0 w 20913"/>
                  <a:gd name="T5" fmla="*/ 0 h 21600"/>
                  <a:gd name="T6" fmla="*/ 0 w 20913"/>
                  <a:gd name="T7" fmla="*/ 0 h 21600"/>
                  <a:gd name="T8" fmla="*/ 0 w 20913"/>
                  <a:gd name="T9" fmla="*/ 0 h 21600"/>
                  <a:gd name="T10" fmla="*/ 0 w 20913"/>
                  <a:gd name="T11" fmla="*/ 0 h 21600"/>
                  <a:gd name="T12" fmla="*/ 0 w 20913"/>
                  <a:gd name="T13" fmla="*/ 0 h 21600"/>
                  <a:gd name="T14" fmla="*/ 0 w 20913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913" h="21600">
                    <a:moveTo>
                      <a:pt x="115" y="2337"/>
                    </a:moveTo>
                    <a:cubicBezTo>
                      <a:pt x="-687" y="9273"/>
                      <a:pt x="2721" y="16081"/>
                      <a:pt x="9673" y="21600"/>
                    </a:cubicBezTo>
                    <a:cubicBezTo>
                      <a:pt x="13182" y="18341"/>
                      <a:pt x="16958" y="15168"/>
                      <a:pt x="20913" y="12293"/>
                    </a:cubicBezTo>
                    <a:cubicBezTo>
                      <a:pt x="16936" y="8710"/>
                      <a:pt x="15020" y="4401"/>
                      <a:pt x="15488" y="0"/>
                    </a:cubicBezTo>
                    <a:cubicBezTo>
                      <a:pt x="9918" y="273"/>
                      <a:pt x="4715" y="913"/>
                      <a:pt x="248" y="1638"/>
                    </a:cubicBezTo>
                    <a:cubicBezTo>
                      <a:pt x="215" y="1877"/>
                      <a:pt x="136" y="2099"/>
                      <a:pt x="115" y="2337"/>
                    </a:cubicBezTo>
                    <a:cubicBezTo>
                      <a:pt x="115" y="2337"/>
                      <a:pt x="115" y="2337"/>
                      <a:pt x="115" y="2337"/>
                    </a:cubicBezTo>
                    <a:close/>
                    <a:moveTo>
                      <a:pt x="115" y="2337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9" name="AutoShape 23"/>
              <p:cNvSpPr>
                <a:spLocks/>
              </p:cNvSpPr>
              <p:nvPr/>
            </p:nvSpPr>
            <p:spPr bwMode="auto">
              <a:xfrm>
                <a:off x="21" y="1556"/>
                <a:ext cx="659" cy="13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5611"/>
                    </a:moveTo>
                    <a:cubicBezTo>
                      <a:pt x="20835" y="15273"/>
                      <a:pt x="20027" y="14955"/>
                      <a:pt x="19291" y="14596"/>
                    </a:cubicBezTo>
                    <a:cubicBezTo>
                      <a:pt x="10331" y="10313"/>
                      <a:pt x="4358" y="5305"/>
                      <a:pt x="1659" y="0"/>
                    </a:cubicBezTo>
                    <a:cubicBezTo>
                      <a:pt x="736" y="1879"/>
                      <a:pt x="188" y="3834"/>
                      <a:pt x="0" y="5823"/>
                    </a:cubicBezTo>
                    <a:cubicBezTo>
                      <a:pt x="707" y="11467"/>
                      <a:pt x="5482" y="16908"/>
                      <a:pt x="13880" y="21600"/>
                    </a:cubicBezTo>
                    <a:cubicBezTo>
                      <a:pt x="15959" y="19901"/>
                      <a:pt x="18555" y="17854"/>
                      <a:pt x="21600" y="15611"/>
                    </a:cubicBezTo>
                    <a:cubicBezTo>
                      <a:pt x="21600" y="15611"/>
                      <a:pt x="21600" y="15611"/>
                      <a:pt x="21600" y="15611"/>
                    </a:cubicBezTo>
                    <a:close/>
                    <a:moveTo>
                      <a:pt x="21600" y="15611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0" name="AutoShape 24"/>
              <p:cNvSpPr>
                <a:spLocks/>
              </p:cNvSpPr>
              <p:nvPr/>
            </p:nvSpPr>
            <p:spPr bwMode="auto">
              <a:xfrm>
                <a:off x="205" y="804"/>
                <a:ext cx="912" cy="1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4969"/>
                    </a:moveTo>
                    <a:cubicBezTo>
                      <a:pt x="208" y="10804"/>
                      <a:pt x="4553" y="16448"/>
                      <a:pt x="12607" y="21064"/>
                    </a:cubicBezTo>
                    <a:cubicBezTo>
                      <a:pt x="12931" y="21255"/>
                      <a:pt x="13296" y="21422"/>
                      <a:pt x="13639" y="21600"/>
                    </a:cubicBezTo>
                    <a:cubicBezTo>
                      <a:pt x="16015" y="19589"/>
                      <a:pt x="18693" y="17451"/>
                      <a:pt x="21600" y="15325"/>
                    </a:cubicBezTo>
                    <a:cubicBezTo>
                      <a:pt x="14087" y="10984"/>
                      <a:pt x="10388" y="5561"/>
                      <a:pt x="11076" y="0"/>
                    </a:cubicBezTo>
                    <a:cubicBezTo>
                      <a:pt x="7752" y="485"/>
                      <a:pt x="5168" y="955"/>
                      <a:pt x="3626" y="1256"/>
                    </a:cubicBezTo>
                    <a:cubicBezTo>
                      <a:pt x="2251" y="2431"/>
                      <a:pt x="1052" y="3674"/>
                      <a:pt x="0" y="4969"/>
                    </a:cubicBezTo>
                    <a:cubicBezTo>
                      <a:pt x="0" y="4969"/>
                      <a:pt x="0" y="4969"/>
                      <a:pt x="0" y="4969"/>
                    </a:cubicBezTo>
                    <a:close/>
                    <a:moveTo>
                      <a:pt x="0" y="496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1" name="AutoShape 25"/>
              <p:cNvSpPr>
                <a:spLocks/>
              </p:cNvSpPr>
              <p:nvPr/>
            </p:nvSpPr>
            <p:spPr bwMode="auto">
              <a:xfrm>
                <a:off x="461" y="3228"/>
                <a:ext cx="2104" cy="806"/>
              </a:xfrm>
              <a:custGeom>
                <a:avLst/>
                <a:gdLst>
                  <a:gd name="T0" fmla="*/ 1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2 w 21600"/>
                  <a:gd name="T7" fmla="*/ 0 h 21600"/>
                  <a:gd name="T8" fmla="*/ 1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6185" y="21600"/>
                    </a:moveTo>
                    <a:cubicBezTo>
                      <a:pt x="17988" y="21600"/>
                      <a:pt x="19738" y="20985"/>
                      <a:pt x="21406" y="19852"/>
                    </a:cubicBezTo>
                    <a:cubicBezTo>
                      <a:pt x="21460" y="19462"/>
                      <a:pt x="21523" y="18954"/>
                      <a:pt x="21600" y="18373"/>
                    </a:cubicBezTo>
                    <a:cubicBezTo>
                      <a:pt x="20773" y="18565"/>
                      <a:pt x="19937" y="18671"/>
                      <a:pt x="19087" y="18671"/>
                    </a:cubicBezTo>
                    <a:cubicBezTo>
                      <a:pt x="18228" y="18671"/>
                      <a:pt x="17351" y="18565"/>
                      <a:pt x="16488" y="18361"/>
                    </a:cubicBezTo>
                    <a:cubicBezTo>
                      <a:pt x="10224" y="16923"/>
                      <a:pt x="4502" y="10393"/>
                      <a:pt x="253" y="0"/>
                    </a:cubicBezTo>
                    <a:cubicBezTo>
                      <a:pt x="158" y="437"/>
                      <a:pt x="72" y="847"/>
                      <a:pt x="0" y="1181"/>
                    </a:cubicBezTo>
                    <a:cubicBezTo>
                      <a:pt x="3801" y="13617"/>
                      <a:pt x="9641" y="21600"/>
                      <a:pt x="16185" y="21600"/>
                    </a:cubicBezTo>
                    <a:cubicBezTo>
                      <a:pt x="16185" y="21600"/>
                      <a:pt x="16185" y="21600"/>
                      <a:pt x="16185" y="21600"/>
                    </a:cubicBezTo>
                    <a:close/>
                    <a:moveTo>
                      <a:pt x="16185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2" name="AutoShape 26"/>
              <p:cNvSpPr>
                <a:spLocks/>
              </p:cNvSpPr>
              <p:nvPr/>
            </p:nvSpPr>
            <p:spPr bwMode="auto">
              <a:xfrm>
                <a:off x="3573" y="860"/>
                <a:ext cx="436" cy="7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0816" y="21600"/>
                    </a:moveTo>
                    <a:cubicBezTo>
                      <a:pt x="21100" y="21370"/>
                      <a:pt x="21339" y="21128"/>
                      <a:pt x="21600" y="20873"/>
                    </a:cubicBezTo>
                    <a:cubicBezTo>
                      <a:pt x="18835" y="13234"/>
                      <a:pt x="13260" y="6161"/>
                      <a:pt x="5443" y="0"/>
                    </a:cubicBezTo>
                    <a:cubicBezTo>
                      <a:pt x="5421" y="95"/>
                      <a:pt x="5443" y="183"/>
                      <a:pt x="5421" y="278"/>
                    </a:cubicBezTo>
                    <a:cubicBezTo>
                      <a:pt x="4877" y="3682"/>
                      <a:pt x="2983" y="6864"/>
                      <a:pt x="0" y="9735"/>
                    </a:cubicBezTo>
                    <a:cubicBezTo>
                      <a:pt x="8905" y="13948"/>
                      <a:pt x="15743" y="18089"/>
                      <a:pt x="20816" y="21600"/>
                    </a:cubicBezTo>
                    <a:cubicBezTo>
                      <a:pt x="20816" y="21600"/>
                      <a:pt x="20816" y="21600"/>
                      <a:pt x="20816" y="21600"/>
                    </a:cubicBezTo>
                    <a:close/>
                    <a:moveTo>
                      <a:pt x="20816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3" name="AutoShape 27"/>
              <p:cNvSpPr>
                <a:spLocks/>
              </p:cNvSpPr>
              <p:nvPr/>
            </p:nvSpPr>
            <p:spPr bwMode="auto">
              <a:xfrm>
                <a:off x="2805" y="924"/>
                <a:ext cx="524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2260"/>
                    </a:moveTo>
                    <a:cubicBezTo>
                      <a:pt x="15439" y="7928"/>
                      <a:pt x="8245" y="3716"/>
                      <a:pt x="0" y="0"/>
                    </a:cubicBezTo>
                    <a:cubicBezTo>
                      <a:pt x="2029" y="6254"/>
                      <a:pt x="3733" y="13455"/>
                      <a:pt x="5001" y="21600"/>
                    </a:cubicBezTo>
                    <a:cubicBezTo>
                      <a:pt x="11670" y="19738"/>
                      <a:pt x="17395" y="16491"/>
                      <a:pt x="21600" y="12260"/>
                    </a:cubicBezTo>
                    <a:cubicBezTo>
                      <a:pt x="21600" y="12260"/>
                      <a:pt x="21600" y="12260"/>
                      <a:pt x="21600" y="12260"/>
                    </a:cubicBezTo>
                    <a:close/>
                    <a:moveTo>
                      <a:pt x="21600" y="122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4" name="AutoShape 28"/>
              <p:cNvSpPr>
                <a:spLocks/>
              </p:cNvSpPr>
              <p:nvPr/>
            </p:nvSpPr>
            <p:spPr bwMode="auto">
              <a:xfrm>
                <a:off x="2941" y="1940"/>
                <a:ext cx="1112" cy="10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2035"/>
                    </a:moveTo>
                    <a:cubicBezTo>
                      <a:pt x="21386" y="1649"/>
                      <a:pt x="20968" y="935"/>
                      <a:pt x="20352" y="0"/>
                    </a:cubicBezTo>
                    <a:cubicBezTo>
                      <a:pt x="15523" y="5398"/>
                      <a:pt x="8676" y="9270"/>
                      <a:pt x="753" y="10822"/>
                    </a:cubicBezTo>
                    <a:cubicBezTo>
                      <a:pt x="650" y="14703"/>
                      <a:pt x="376" y="18317"/>
                      <a:pt x="0" y="21600"/>
                    </a:cubicBezTo>
                    <a:cubicBezTo>
                      <a:pt x="7710" y="20259"/>
                      <a:pt x="14583" y="17100"/>
                      <a:pt x="20079" y="12672"/>
                    </a:cubicBezTo>
                    <a:cubicBezTo>
                      <a:pt x="21019" y="9279"/>
                      <a:pt x="21557" y="5722"/>
                      <a:pt x="21600" y="2035"/>
                    </a:cubicBezTo>
                    <a:cubicBezTo>
                      <a:pt x="21600" y="2035"/>
                      <a:pt x="21600" y="2035"/>
                      <a:pt x="21600" y="2035"/>
                    </a:cubicBezTo>
                    <a:close/>
                    <a:moveTo>
                      <a:pt x="21600" y="20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5" name="AutoShape 29"/>
              <p:cNvSpPr>
                <a:spLocks/>
              </p:cNvSpPr>
              <p:nvPr/>
            </p:nvSpPr>
            <p:spPr bwMode="auto">
              <a:xfrm>
                <a:off x="2813" y="2868"/>
                <a:ext cx="1049" cy="8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901" y="4345"/>
                      <a:pt x="9278" y="7421"/>
                      <a:pt x="2057" y="8759"/>
                    </a:cubicBezTo>
                    <a:cubicBezTo>
                      <a:pt x="1440" y="13810"/>
                      <a:pt x="706" y="18124"/>
                      <a:pt x="0" y="21600"/>
                    </a:cubicBezTo>
                    <a:cubicBezTo>
                      <a:pt x="4240" y="20571"/>
                      <a:pt x="8236" y="18879"/>
                      <a:pt x="11896" y="16672"/>
                    </a:cubicBezTo>
                    <a:cubicBezTo>
                      <a:pt x="15955" y="12018"/>
                      <a:pt x="19253" y="6346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6" name="AutoShape 30"/>
              <p:cNvSpPr>
                <a:spLocks/>
              </p:cNvSpPr>
              <p:nvPr/>
            </p:nvSpPr>
            <p:spPr bwMode="auto">
              <a:xfrm>
                <a:off x="2877" y="588"/>
                <a:ext cx="629" cy="506"/>
              </a:xfrm>
              <a:custGeom>
                <a:avLst/>
                <a:gdLst>
                  <a:gd name="T0" fmla="*/ 0 w 21430"/>
                  <a:gd name="T1" fmla="*/ 0 h 21600"/>
                  <a:gd name="T2" fmla="*/ 0 w 21430"/>
                  <a:gd name="T3" fmla="*/ 0 h 21600"/>
                  <a:gd name="T4" fmla="*/ 0 w 21430"/>
                  <a:gd name="T5" fmla="*/ 0 h 21600"/>
                  <a:gd name="T6" fmla="*/ 0 w 21430"/>
                  <a:gd name="T7" fmla="*/ 0 h 21600"/>
                  <a:gd name="T8" fmla="*/ 0 w 21430"/>
                  <a:gd name="T9" fmla="*/ 0 h 21600"/>
                  <a:gd name="T10" fmla="*/ 0 w 21430"/>
                  <a:gd name="T11" fmla="*/ 0 h 21600"/>
                  <a:gd name="T12" fmla="*/ 0 w 21430"/>
                  <a:gd name="T13" fmla="*/ 0 h 21600"/>
                  <a:gd name="T14" fmla="*/ 0 w 2143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30" h="21600">
                    <a:moveTo>
                      <a:pt x="19878" y="0"/>
                    </a:moveTo>
                    <a:cubicBezTo>
                      <a:pt x="16911" y="583"/>
                      <a:pt x="9482" y="2369"/>
                      <a:pt x="0" y="7052"/>
                    </a:cubicBezTo>
                    <a:cubicBezTo>
                      <a:pt x="7220" y="11470"/>
                      <a:pt x="13481" y="16470"/>
                      <a:pt x="18859" y="21600"/>
                    </a:cubicBezTo>
                    <a:cubicBezTo>
                      <a:pt x="20207" y="18383"/>
                      <a:pt x="21090" y="14891"/>
                      <a:pt x="21345" y="11164"/>
                    </a:cubicBezTo>
                    <a:cubicBezTo>
                      <a:pt x="21600" y="7613"/>
                      <a:pt x="21270" y="4133"/>
                      <a:pt x="20462" y="808"/>
                    </a:cubicBezTo>
                    <a:cubicBezTo>
                      <a:pt x="20267" y="545"/>
                      <a:pt x="20072" y="266"/>
                      <a:pt x="19878" y="0"/>
                    </a:cubicBezTo>
                    <a:cubicBezTo>
                      <a:pt x="19878" y="0"/>
                      <a:pt x="19878" y="0"/>
                      <a:pt x="19878" y="0"/>
                    </a:cubicBezTo>
                    <a:close/>
                    <a:moveTo>
                      <a:pt x="19878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7" name="AutoShape 31"/>
              <p:cNvSpPr>
                <a:spLocks/>
              </p:cNvSpPr>
              <p:nvPr/>
            </p:nvSpPr>
            <p:spPr bwMode="auto">
              <a:xfrm>
                <a:off x="1365" y="1444"/>
                <a:ext cx="1435" cy="897"/>
              </a:xfrm>
              <a:custGeom>
                <a:avLst/>
                <a:gdLst>
                  <a:gd name="T0" fmla="*/ 0 w 21587"/>
                  <a:gd name="T1" fmla="*/ 0 h 21600"/>
                  <a:gd name="T2" fmla="*/ 0 w 21587"/>
                  <a:gd name="T3" fmla="*/ 0 h 21600"/>
                  <a:gd name="T4" fmla="*/ 0 w 21587"/>
                  <a:gd name="T5" fmla="*/ 0 h 21600"/>
                  <a:gd name="T6" fmla="*/ 0 w 21587"/>
                  <a:gd name="T7" fmla="*/ 0 h 21600"/>
                  <a:gd name="T8" fmla="*/ 0 w 21587"/>
                  <a:gd name="T9" fmla="*/ 0 h 21600"/>
                  <a:gd name="T10" fmla="*/ 0 w 21587"/>
                  <a:gd name="T11" fmla="*/ 0 h 21600"/>
                  <a:gd name="T12" fmla="*/ 0 w 21587"/>
                  <a:gd name="T13" fmla="*/ 0 h 21600"/>
                  <a:gd name="T14" fmla="*/ 0 w 21587"/>
                  <a:gd name="T15" fmla="*/ 0 h 21600"/>
                  <a:gd name="T16" fmla="*/ 0 w 21587"/>
                  <a:gd name="T17" fmla="*/ 0 h 21600"/>
                  <a:gd name="T18" fmla="*/ 0 w 21587"/>
                  <a:gd name="T19" fmla="*/ 0 h 21600"/>
                  <a:gd name="T20" fmla="*/ 0 w 21587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587" h="21600">
                    <a:moveTo>
                      <a:pt x="21117" y="6515"/>
                    </a:moveTo>
                    <a:cubicBezTo>
                      <a:pt x="20322" y="6674"/>
                      <a:pt x="19508" y="6777"/>
                      <a:pt x="18680" y="6777"/>
                    </a:cubicBezTo>
                    <a:cubicBezTo>
                      <a:pt x="18098" y="6777"/>
                      <a:pt x="17515" y="6738"/>
                      <a:pt x="16926" y="6653"/>
                    </a:cubicBezTo>
                    <a:cubicBezTo>
                      <a:pt x="13021" y="6098"/>
                      <a:pt x="9413" y="3756"/>
                      <a:pt x="6620" y="0"/>
                    </a:cubicBezTo>
                    <a:cubicBezTo>
                      <a:pt x="4296" y="3512"/>
                      <a:pt x="2072" y="7427"/>
                      <a:pt x="0" y="11480"/>
                    </a:cubicBezTo>
                    <a:cubicBezTo>
                      <a:pt x="4217" y="17080"/>
                      <a:pt x="9658" y="20573"/>
                      <a:pt x="15569" y="21411"/>
                    </a:cubicBezTo>
                    <a:cubicBezTo>
                      <a:pt x="16463" y="21539"/>
                      <a:pt x="17370" y="21600"/>
                      <a:pt x="18264" y="21600"/>
                    </a:cubicBezTo>
                    <a:cubicBezTo>
                      <a:pt x="19389" y="21600"/>
                      <a:pt x="20501" y="21486"/>
                      <a:pt x="21586" y="21281"/>
                    </a:cubicBezTo>
                    <a:cubicBezTo>
                      <a:pt x="21600" y="16648"/>
                      <a:pt x="21454" y="11703"/>
                      <a:pt x="21117" y="6515"/>
                    </a:cubicBezTo>
                    <a:cubicBezTo>
                      <a:pt x="21117" y="6515"/>
                      <a:pt x="21117" y="6515"/>
                      <a:pt x="21117" y="6515"/>
                    </a:cubicBezTo>
                    <a:close/>
                    <a:moveTo>
                      <a:pt x="21117" y="651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8" name="AutoShape 32"/>
              <p:cNvSpPr>
                <a:spLocks/>
              </p:cNvSpPr>
              <p:nvPr/>
            </p:nvSpPr>
            <p:spPr bwMode="auto">
              <a:xfrm>
                <a:off x="2949" y="1364"/>
                <a:ext cx="935" cy="9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7275"/>
                    </a:moveTo>
                    <a:cubicBezTo>
                      <a:pt x="539" y="12312"/>
                      <a:pt x="773" y="17095"/>
                      <a:pt x="793" y="21600"/>
                    </a:cubicBezTo>
                    <a:cubicBezTo>
                      <a:pt x="9295" y="19832"/>
                      <a:pt x="16586" y="15680"/>
                      <a:pt x="21600" y="9982"/>
                    </a:cubicBezTo>
                    <a:cubicBezTo>
                      <a:pt x="19372" y="7143"/>
                      <a:pt x="16210" y="3602"/>
                      <a:pt x="12030" y="0"/>
                    </a:cubicBezTo>
                    <a:cubicBezTo>
                      <a:pt x="9020" y="3388"/>
                      <a:pt x="4840" y="5933"/>
                      <a:pt x="0" y="7275"/>
                    </a:cubicBezTo>
                    <a:cubicBezTo>
                      <a:pt x="0" y="7275"/>
                      <a:pt x="0" y="7275"/>
                      <a:pt x="0" y="7275"/>
                    </a:cubicBezTo>
                    <a:close/>
                    <a:moveTo>
                      <a:pt x="0" y="727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9" name="AutoShape 33"/>
              <p:cNvSpPr>
                <a:spLocks/>
              </p:cNvSpPr>
              <p:nvPr/>
            </p:nvSpPr>
            <p:spPr bwMode="auto">
              <a:xfrm>
                <a:off x="573" y="2668"/>
                <a:ext cx="2151" cy="1077"/>
              </a:xfrm>
              <a:custGeom>
                <a:avLst/>
                <a:gdLst>
                  <a:gd name="T0" fmla="*/ 2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1 w 21600"/>
                  <a:gd name="T11" fmla="*/ 0 h 21600"/>
                  <a:gd name="T12" fmla="*/ 2 w 21600"/>
                  <a:gd name="T13" fmla="*/ 0 h 21600"/>
                  <a:gd name="T14" fmla="*/ 2 w 21600"/>
                  <a:gd name="T15" fmla="*/ 0 h 21600"/>
                  <a:gd name="T16" fmla="*/ 2 w 21600"/>
                  <a:gd name="T17" fmla="*/ 0 h 21600"/>
                  <a:gd name="T18" fmla="*/ 2 w 21600"/>
                  <a:gd name="T19" fmla="*/ 0 h 21600"/>
                  <a:gd name="T20" fmla="*/ 2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21600" y="11135"/>
                    </a:moveTo>
                    <a:cubicBezTo>
                      <a:pt x="20862" y="11261"/>
                      <a:pt x="20110" y="11329"/>
                      <a:pt x="19350" y="11329"/>
                    </a:cubicBezTo>
                    <a:cubicBezTo>
                      <a:pt x="18510" y="11329"/>
                      <a:pt x="17653" y="11252"/>
                      <a:pt x="16809" y="11102"/>
                    </a:cubicBezTo>
                    <a:cubicBezTo>
                      <a:pt x="11408" y="10156"/>
                      <a:pt x="6422" y="6238"/>
                      <a:pt x="2466" y="0"/>
                    </a:cubicBezTo>
                    <a:cubicBezTo>
                      <a:pt x="1476" y="3067"/>
                      <a:pt x="637" y="5834"/>
                      <a:pt x="0" y="8024"/>
                    </a:cubicBezTo>
                    <a:cubicBezTo>
                      <a:pt x="3890" y="15601"/>
                      <a:pt x="9242" y="20356"/>
                      <a:pt x="15121" y="21390"/>
                    </a:cubicBezTo>
                    <a:cubicBezTo>
                      <a:pt x="15912" y="21532"/>
                      <a:pt x="16716" y="21600"/>
                      <a:pt x="17503" y="21600"/>
                    </a:cubicBezTo>
                    <a:cubicBezTo>
                      <a:pt x="18528" y="21600"/>
                      <a:pt x="19532" y="21470"/>
                      <a:pt x="20517" y="21240"/>
                    </a:cubicBezTo>
                    <a:cubicBezTo>
                      <a:pt x="20871" y="18650"/>
                      <a:pt x="21264" y="15247"/>
                      <a:pt x="21600" y="11135"/>
                    </a:cubicBezTo>
                    <a:cubicBezTo>
                      <a:pt x="21600" y="11135"/>
                      <a:pt x="21600" y="11135"/>
                      <a:pt x="21600" y="11135"/>
                    </a:cubicBezTo>
                    <a:close/>
                    <a:moveTo>
                      <a:pt x="21600" y="111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0" name="AutoShape 34"/>
              <p:cNvSpPr>
                <a:spLocks/>
              </p:cNvSpPr>
              <p:nvPr/>
            </p:nvSpPr>
            <p:spPr bwMode="auto">
              <a:xfrm>
                <a:off x="2341" y="36"/>
                <a:ext cx="952" cy="5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07" y="0"/>
                    </a:moveTo>
                    <a:cubicBezTo>
                      <a:pt x="1747" y="175"/>
                      <a:pt x="2086" y="380"/>
                      <a:pt x="2425" y="555"/>
                    </a:cubicBezTo>
                    <a:cubicBezTo>
                      <a:pt x="2136" y="509"/>
                      <a:pt x="1867" y="428"/>
                      <a:pt x="1577" y="380"/>
                    </a:cubicBezTo>
                    <a:cubicBezTo>
                      <a:pt x="1048" y="318"/>
                      <a:pt x="519" y="271"/>
                      <a:pt x="0" y="221"/>
                    </a:cubicBezTo>
                    <a:cubicBezTo>
                      <a:pt x="2585" y="4696"/>
                      <a:pt x="5610" y="11478"/>
                      <a:pt x="8235" y="21600"/>
                    </a:cubicBezTo>
                    <a:cubicBezTo>
                      <a:pt x="13705" y="17829"/>
                      <a:pt x="18406" y="15744"/>
                      <a:pt x="21600" y="14625"/>
                    </a:cubicBezTo>
                    <a:cubicBezTo>
                      <a:pt x="15840" y="7307"/>
                      <a:pt x="8933" y="2197"/>
                      <a:pt x="1407" y="0"/>
                    </a:cubicBezTo>
                    <a:cubicBezTo>
                      <a:pt x="1407" y="0"/>
                      <a:pt x="1407" y="0"/>
                      <a:pt x="1407" y="0"/>
                    </a:cubicBezTo>
                    <a:close/>
                    <a:moveTo>
                      <a:pt x="1407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1" name="AutoShape 35"/>
              <p:cNvSpPr>
                <a:spLocks/>
              </p:cNvSpPr>
              <p:nvPr/>
            </p:nvSpPr>
            <p:spPr bwMode="auto">
              <a:xfrm>
                <a:off x="1373" y="60"/>
                <a:ext cx="47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0" y="14161"/>
                      <a:pt x="14362" y="6968"/>
                      <a:pt x="21600" y="0"/>
                    </a:cubicBezTo>
                    <a:cubicBezTo>
                      <a:pt x="14362" y="6968"/>
                      <a:pt x="7163" y="1416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2" name="AutoShape 36"/>
              <p:cNvSpPr>
                <a:spLocks/>
              </p:cNvSpPr>
              <p:nvPr/>
            </p:nvSpPr>
            <p:spPr bwMode="auto">
              <a:xfrm>
                <a:off x="1205" y="124"/>
                <a:ext cx="36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9" y="14273"/>
                      <a:pt x="14361" y="7043"/>
                      <a:pt x="21600" y="0"/>
                    </a:cubicBezTo>
                    <a:cubicBezTo>
                      <a:pt x="14361" y="7043"/>
                      <a:pt x="7169" y="1427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3" name="AutoShape 37"/>
              <p:cNvSpPr>
                <a:spLocks/>
              </p:cNvSpPr>
              <p:nvPr/>
            </p:nvSpPr>
            <p:spPr bwMode="auto">
              <a:xfrm>
                <a:off x="1317" y="76"/>
                <a:ext cx="36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8" y="14218"/>
                      <a:pt x="14372" y="7061"/>
                      <a:pt x="21600" y="0"/>
                    </a:cubicBezTo>
                    <a:cubicBezTo>
                      <a:pt x="14372" y="7061"/>
                      <a:pt x="7168" y="1421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4" name="AutoShape 38"/>
              <p:cNvSpPr>
                <a:spLocks/>
              </p:cNvSpPr>
              <p:nvPr/>
            </p:nvSpPr>
            <p:spPr bwMode="auto">
              <a:xfrm>
                <a:off x="1261" y="100"/>
                <a:ext cx="34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74" y="14256"/>
                      <a:pt x="14372" y="7045"/>
                      <a:pt x="21600" y="0"/>
                    </a:cubicBezTo>
                    <a:cubicBezTo>
                      <a:pt x="14372" y="7045"/>
                      <a:pt x="7174" y="1425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5" name="AutoShape 39"/>
              <p:cNvSpPr>
                <a:spLocks/>
              </p:cNvSpPr>
              <p:nvPr/>
            </p:nvSpPr>
            <p:spPr bwMode="auto">
              <a:xfrm>
                <a:off x="573" y="516"/>
                <a:ext cx="80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4208" y="7005"/>
                      <a:pt x="7010" y="14207"/>
                      <a:pt x="0" y="21600"/>
                    </a:cubicBezTo>
                    <a:cubicBezTo>
                      <a:pt x="7010" y="14207"/>
                      <a:pt x="14208" y="7005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6" name="AutoShape 40"/>
              <p:cNvSpPr>
                <a:spLocks/>
              </p:cNvSpPr>
              <p:nvPr/>
            </p:nvSpPr>
            <p:spPr bwMode="auto">
              <a:xfrm>
                <a:off x="1141" y="148"/>
                <a:ext cx="49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1" y="14198"/>
                      <a:pt x="14350" y="7025"/>
                      <a:pt x="21600" y="0"/>
                    </a:cubicBezTo>
                    <a:cubicBezTo>
                      <a:pt x="14350" y="7025"/>
                      <a:pt x="7141" y="1420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7" name="AutoShape 41"/>
              <p:cNvSpPr>
                <a:spLocks/>
              </p:cNvSpPr>
              <p:nvPr/>
            </p:nvSpPr>
            <p:spPr bwMode="auto">
              <a:xfrm>
                <a:off x="501" y="652"/>
                <a:ext cx="26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0" y="14336"/>
                      <a:pt x="14330" y="7139"/>
                      <a:pt x="21600" y="0"/>
                    </a:cubicBezTo>
                    <a:cubicBezTo>
                      <a:pt x="14330" y="7139"/>
                      <a:pt x="7130" y="1433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8" name="AutoShape 42"/>
              <p:cNvSpPr>
                <a:spLocks/>
              </p:cNvSpPr>
              <p:nvPr/>
            </p:nvSpPr>
            <p:spPr bwMode="auto">
              <a:xfrm>
                <a:off x="709" y="444"/>
                <a:ext cx="3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321"/>
                      <a:pt x="14340" y="7120"/>
                      <a:pt x="21600" y="0"/>
                    </a:cubicBezTo>
                    <a:cubicBezTo>
                      <a:pt x="14340" y="7120"/>
                      <a:pt x="7142" y="1432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9" name="AutoShape 43"/>
              <p:cNvSpPr>
                <a:spLocks/>
              </p:cNvSpPr>
              <p:nvPr/>
            </p:nvSpPr>
            <p:spPr bwMode="auto">
              <a:xfrm>
                <a:off x="541" y="612"/>
                <a:ext cx="2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19" y="14326"/>
                      <a:pt x="14330" y="7135"/>
                      <a:pt x="21600" y="0"/>
                    </a:cubicBezTo>
                    <a:cubicBezTo>
                      <a:pt x="14330" y="7138"/>
                      <a:pt x="7119" y="143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0" name="AutoShape 44"/>
              <p:cNvSpPr>
                <a:spLocks/>
              </p:cNvSpPr>
              <p:nvPr/>
            </p:nvSpPr>
            <p:spPr bwMode="auto">
              <a:xfrm>
                <a:off x="661" y="484"/>
                <a:ext cx="32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325"/>
                      <a:pt x="14317" y="7115"/>
                      <a:pt x="21600" y="0"/>
                    </a:cubicBezTo>
                    <a:cubicBezTo>
                      <a:pt x="14317" y="7115"/>
                      <a:pt x="7138" y="1432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1" name="AutoShape 45"/>
              <p:cNvSpPr>
                <a:spLocks/>
              </p:cNvSpPr>
              <p:nvPr/>
            </p:nvSpPr>
            <p:spPr bwMode="auto">
              <a:xfrm>
                <a:off x="4181" y="2116"/>
                <a:ext cx="2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9021" y="14424"/>
                      <a:pt x="16136" y="7226"/>
                      <a:pt x="21600" y="0"/>
                    </a:cubicBezTo>
                    <a:cubicBezTo>
                      <a:pt x="16073" y="7222"/>
                      <a:pt x="9085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2" name="AutoShape 46"/>
              <p:cNvSpPr>
                <a:spLocks/>
              </p:cNvSpPr>
              <p:nvPr/>
            </p:nvSpPr>
            <p:spPr bwMode="auto">
              <a:xfrm>
                <a:off x="461" y="692"/>
                <a:ext cx="26" cy="3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0" y="14344"/>
                      <a:pt x="14303" y="7137"/>
                      <a:pt x="21600" y="0"/>
                    </a:cubicBezTo>
                    <a:cubicBezTo>
                      <a:pt x="14303" y="7137"/>
                      <a:pt x="7120" y="1434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3" name="AutoShape 47"/>
              <p:cNvSpPr>
                <a:spLocks/>
              </p:cNvSpPr>
              <p:nvPr/>
            </p:nvSpPr>
            <p:spPr bwMode="auto">
              <a:xfrm>
                <a:off x="4189" y="2036"/>
                <a:ext cx="1" cy="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3053" y="14424"/>
                      <a:pt x="21600" y="7229"/>
                      <a:pt x="21600" y="0"/>
                    </a:cubicBezTo>
                    <a:cubicBezTo>
                      <a:pt x="21600" y="7229"/>
                      <a:pt x="13053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4" name="AutoShape 48"/>
              <p:cNvSpPr>
                <a:spLocks/>
              </p:cNvSpPr>
              <p:nvPr/>
            </p:nvSpPr>
            <p:spPr bwMode="auto">
              <a:xfrm>
                <a:off x="949" y="268"/>
                <a:ext cx="33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9" y="14307"/>
                      <a:pt x="14354" y="7089"/>
                      <a:pt x="21600" y="0"/>
                    </a:cubicBezTo>
                    <a:cubicBezTo>
                      <a:pt x="14354" y="7089"/>
                      <a:pt x="7159" y="1430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5" name="AutoShape 49"/>
              <p:cNvSpPr>
                <a:spLocks/>
              </p:cNvSpPr>
              <p:nvPr/>
            </p:nvSpPr>
            <p:spPr bwMode="auto">
              <a:xfrm>
                <a:off x="1093" y="172"/>
                <a:ext cx="5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227"/>
                      <a:pt x="14338" y="7013"/>
                      <a:pt x="21600" y="0"/>
                    </a:cubicBezTo>
                    <a:cubicBezTo>
                      <a:pt x="14338" y="7013"/>
                      <a:pt x="7142" y="1422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6" name="AutoShape 50"/>
              <p:cNvSpPr>
                <a:spLocks/>
              </p:cNvSpPr>
              <p:nvPr/>
            </p:nvSpPr>
            <p:spPr bwMode="auto">
              <a:xfrm>
                <a:off x="997" y="236"/>
                <a:ext cx="33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7" y="14288"/>
                      <a:pt x="14356" y="7097"/>
                      <a:pt x="21600" y="0"/>
                    </a:cubicBezTo>
                    <a:cubicBezTo>
                      <a:pt x="14356" y="7097"/>
                      <a:pt x="7157" y="1428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7" name="AutoShape 51"/>
              <p:cNvSpPr>
                <a:spLocks/>
              </p:cNvSpPr>
              <p:nvPr/>
            </p:nvSpPr>
            <p:spPr bwMode="auto">
              <a:xfrm>
                <a:off x="1045" y="204"/>
                <a:ext cx="36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5" y="14265"/>
                      <a:pt x="14359" y="7088"/>
                      <a:pt x="21600" y="0"/>
                    </a:cubicBezTo>
                    <a:cubicBezTo>
                      <a:pt x="14359" y="7088"/>
                      <a:pt x="7145" y="1426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8" name="AutoShape 52"/>
              <p:cNvSpPr>
                <a:spLocks/>
              </p:cNvSpPr>
              <p:nvPr/>
            </p:nvSpPr>
            <p:spPr bwMode="auto">
              <a:xfrm>
                <a:off x="837" y="332"/>
                <a:ext cx="46" cy="3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6" y="14267"/>
                      <a:pt x="14328" y="7068"/>
                      <a:pt x="21600" y="0"/>
                    </a:cubicBezTo>
                    <a:cubicBezTo>
                      <a:pt x="14328" y="7068"/>
                      <a:pt x="7126" y="1426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9" name="AutoShape 53"/>
              <p:cNvSpPr>
                <a:spLocks/>
              </p:cNvSpPr>
              <p:nvPr/>
            </p:nvSpPr>
            <p:spPr bwMode="auto">
              <a:xfrm>
                <a:off x="893" y="300"/>
                <a:ext cx="39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292"/>
                      <a:pt x="14337" y="7080"/>
                      <a:pt x="21600" y="0"/>
                    </a:cubicBezTo>
                    <a:cubicBezTo>
                      <a:pt x="14337" y="7080"/>
                      <a:pt x="7138" y="14292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0" name="AutoShape 54"/>
              <p:cNvSpPr>
                <a:spLocks/>
              </p:cNvSpPr>
              <p:nvPr/>
            </p:nvSpPr>
            <p:spPr bwMode="auto">
              <a:xfrm>
                <a:off x="797" y="364"/>
                <a:ext cx="38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8" y="14293"/>
                      <a:pt x="14331" y="7100"/>
                      <a:pt x="21600" y="0"/>
                    </a:cubicBezTo>
                    <a:cubicBezTo>
                      <a:pt x="14331" y="7100"/>
                      <a:pt x="7128" y="1429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1" name="AutoShape 55"/>
              <p:cNvSpPr>
                <a:spLocks/>
              </p:cNvSpPr>
              <p:nvPr/>
            </p:nvSpPr>
            <p:spPr bwMode="auto">
              <a:xfrm>
                <a:off x="749" y="404"/>
                <a:ext cx="31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7" y="14313"/>
                      <a:pt x="14350" y="7125"/>
                      <a:pt x="21600" y="0"/>
                    </a:cubicBezTo>
                    <a:cubicBezTo>
                      <a:pt x="14350" y="7125"/>
                      <a:pt x="7137" y="1431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376" name="Group 68"/>
            <p:cNvGrpSpPr>
              <a:grpSpLocks/>
            </p:cNvGrpSpPr>
            <p:nvPr/>
          </p:nvGrpSpPr>
          <p:grpSpPr bwMode="auto">
            <a:xfrm>
              <a:off x="981" y="1444"/>
              <a:ext cx="3847" cy="2129"/>
              <a:chOff x="0" y="0"/>
              <a:chExt cx="3847" cy="2128"/>
            </a:xfrm>
          </p:grpSpPr>
          <p:sp>
            <p:nvSpPr>
              <p:cNvPr id="15378" name="AutoShape 57"/>
              <p:cNvSpPr>
                <a:spLocks/>
              </p:cNvSpPr>
              <p:nvPr/>
            </p:nvSpPr>
            <p:spPr bwMode="auto">
              <a:xfrm>
                <a:off x="2136" y="1880"/>
                <a:ext cx="310" cy="248"/>
              </a:xfrm>
              <a:custGeom>
                <a:avLst/>
                <a:gdLst>
                  <a:gd name="T0" fmla="*/ 0 w 21410"/>
                  <a:gd name="T1" fmla="*/ 0 h 21364"/>
                  <a:gd name="T2" fmla="*/ 0 w 21410"/>
                  <a:gd name="T3" fmla="*/ 0 h 21364"/>
                  <a:gd name="T4" fmla="*/ 0 w 21410"/>
                  <a:gd name="T5" fmla="*/ 0 h 21364"/>
                  <a:gd name="T6" fmla="*/ 0 w 21410"/>
                  <a:gd name="T7" fmla="*/ 0 h 21364"/>
                  <a:gd name="T8" fmla="*/ 0 w 21410"/>
                  <a:gd name="T9" fmla="*/ 0 h 21364"/>
                  <a:gd name="T10" fmla="*/ 0 w 21410"/>
                  <a:gd name="T11" fmla="*/ 0 h 21364"/>
                  <a:gd name="T12" fmla="*/ 0 w 21410"/>
                  <a:gd name="T13" fmla="*/ 0 h 21364"/>
                  <a:gd name="T14" fmla="*/ 0 w 21410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0" h="21364">
                    <a:moveTo>
                      <a:pt x="1900" y="20635"/>
                    </a:moveTo>
                    <a:cubicBezTo>
                      <a:pt x="2356" y="21423"/>
                      <a:pt x="3246" y="21600"/>
                      <a:pt x="3876" y="21030"/>
                    </a:cubicBezTo>
                    <a:lnTo>
                      <a:pt x="20826" y="5740"/>
                    </a:lnTo>
                    <a:cubicBezTo>
                      <a:pt x="21457" y="5171"/>
                      <a:pt x="21600" y="4062"/>
                      <a:pt x="21143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79" name="AutoShape 58"/>
              <p:cNvSpPr>
                <a:spLocks/>
              </p:cNvSpPr>
              <p:nvPr/>
            </p:nvSpPr>
            <p:spPr bwMode="auto">
              <a:xfrm>
                <a:off x="1616" y="1320"/>
                <a:ext cx="344" cy="344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1" y="19418"/>
                    </a:moveTo>
                    <a:lnTo>
                      <a:pt x="7073" y="12476"/>
                    </a:lnTo>
                    <a:cubicBezTo>
                      <a:pt x="6491" y="11675"/>
                      <a:pt x="6252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29" y="6215"/>
                      <a:pt x="10562" y="6221"/>
                    </a:cubicBezTo>
                    <a:cubicBezTo>
                      <a:pt x="11571" y="6232"/>
                      <a:pt x="12512" y="6668"/>
                      <a:pt x="13203" y="7440"/>
                    </a:cubicBezTo>
                    <a:cubicBezTo>
                      <a:pt x="13217" y="7459"/>
                      <a:pt x="16224" y="10807"/>
                      <a:pt x="18916" y="13802"/>
                    </a:cubicBezTo>
                    <a:cubicBezTo>
                      <a:pt x="20277" y="10713"/>
                      <a:pt x="20012" y="7002"/>
                      <a:pt x="17882" y="4071"/>
                    </a:cubicBezTo>
                    <a:cubicBezTo>
                      <a:pt x="14683" y="-331"/>
                      <a:pt x="8510" y="-1316"/>
                      <a:pt x="4088" y="1868"/>
                    </a:cubicBezTo>
                    <a:cubicBezTo>
                      <a:pt x="-332" y="5052"/>
                      <a:pt x="-1323" y="11198"/>
                      <a:pt x="1875" y="15599"/>
                    </a:cubicBezTo>
                    <a:cubicBezTo>
                      <a:pt x="4269" y="18903"/>
                      <a:pt x="8350" y="20284"/>
                      <a:pt x="12111" y="19418"/>
                    </a:cubicBezTo>
                    <a:cubicBezTo>
                      <a:pt x="12111" y="19418"/>
                      <a:pt x="12111" y="19418"/>
                      <a:pt x="12111" y="19418"/>
                    </a:cubicBezTo>
                    <a:close/>
                    <a:moveTo>
                      <a:pt x="12111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0" name="AutoShape 59"/>
              <p:cNvSpPr>
                <a:spLocks/>
              </p:cNvSpPr>
              <p:nvPr/>
            </p:nvSpPr>
            <p:spPr bwMode="auto">
              <a:xfrm>
                <a:off x="1752" y="1464"/>
                <a:ext cx="639" cy="591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5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5" y="7375"/>
                      <a:pt x="2207" y="415"/>
                      <a:pt x="2199" y="403"/>
                    </a:cubicBezTo>
                    <a:cubicBezTo>
                      <a:pt x="1739" y="-154"/>
                      <a:pt x="1088" y="-78"/>
                      <a:pt x="613" y="295"/>
                    </a:cubicBezTo>
                    <a:cubicBezTo>
                      <a:pt x="74" y="718"/>
                      <a:pt x="-236" y="1522"/>
                      <a:pt x="223" y="2204"/>
                    </a:cubicBezTo>
                    <a:lnTo>
                      <a:pt x="8338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9" y="14902"/>
                    </a:cubicBezTo>
                    <a:lnTo>
                      <a:pt x="8250" y="14908"/>
                    </a:lnTo>
                    <a:cubicBezTo>
                      <a:pt x="7864" y="15193"/>
                      <a:pt x="7004" y="15850"/>
                      <a:pt x="5304" y="15197"/>
                    </a:cubicBezTo>
                    <a:cubicBezTo>
                      <a:pt x="5079" y="15112"/>
                      <a:pt x="4874" y="15034"/>
                      <a:pt x="4686" y="14962"/>
                    </a:cubicBezTo>
                    <a:cubicBezTo>
                      <a:pt x="4098" y="14739"/>
                      <a:pt x="3584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1"/>
                      <a:pt x="12047" y="21446"/>
                    </a:cubicBezTo>
                    <a:lnTo>
                      <a:pt x="21364" y="14126"/>
                    </a:lnTo>
                    <a:lnTo>
                      <a:pt x="21154" y="11659"/>
                    </a:lnTo>
                    <a:cubicBezTo>
                      <a:pt x="21082" y="10783"/>
                      <a:pt x="20795" y="9944"/>
                      <a:pt x="20319" y="9229"/>
                    </a:cubicBezTo>
                    <a:cubicBezTo>
                      <a:pt x="20319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1" name="AutoShape 60"/>
              <p:cNvSpPr>
                <a:spLocks/>
              </p:cNvSpPr>
              <p:nvPr/>
            </p:nvSpPr>
            <p:spPr bwMode="auto">
              <a:xfrm>
                <a:off x="2408" y="848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6"/>
                    </a:moveTo>
                    <a:cubicBezTo>
                      <a:pt x="2356" y="21423"/>
                      <a:pt x="3246" y="21600"/>
                      <a:pt x="3877" y="21031"/>
                    </a:cubicBezTo>
                    <a:lnTo>
                      <a:pt x="20827" y="5740"/>
                    </a:lnTo>
                    <a:cubicBezTo>
                      <a:pt x="21458" y="5171"/>
                      <a:pt x="21600" y="4062"/>
                      <a:pt x="21144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6"/>
                      <a:pt x="1900" y="20636"/>
                    </a:cubicBezTo>
                    <a:close/>
                    <a:moveTo>
                      <a:pt x="1900" y="20636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2" name="AutoShape 61"/>
              <p:cNvSpPr>
                <a:spLocks/>
              </p:cNvSpPr>
              <p:nvPr/>
            </p:nvSpPr>
            <p:spPr bwMode="auto">
              <a:xfrm>
                <a:off x="2016" y="432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8"/>
                    </a:moveTo>
                    <a:lnTo>
                      <a:pt x="7075" y="12477"/>
                    </a:lnTo>
                    <a:cubicBezTo>
                      <a:pt x="6493" y="11675"/>
                      <a:pt x="6253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2" y="6232"/>
                      <a:pt x="12512" y="6668"/>
                      <a:pt x="13204" y="7440"/>
                    </a:cubicBezTo>
                    <a:cubicBezTo>
                      <a:pt x="13218" y="7459"/>
                      <a:pt x="16224" y="10807"/>
                      <a:pt x="18916" y="13802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4" y="-331"/>
                      <a:pt x="8510" y="-1316"/>
                      <a:pt x="4090" y="1868"/>
                    </a:cubicBezTo>
                    <a:cubicBezTo>
                      <a:pt x="-331" y="5052"/>
                      <a:pt x="-1323" y="11198"/>
                      <a:pt x="1876" y="15599"/>
                    </a:cubicBezTo>
                    <a:cubicBezTo>
                      <a:pt x="4269" y="18903"/>
                      <a:pt x="8351" y="20284"/>
                      <a:pt x="12113" y="19418"/>
                    </a:cubicBezTo>
                    <a:cubicBezTo>
                      <a:pt x="12113" y="19418"/>
                      <a:pt x="12113" y="19418"/>
                      <a:pt x="12113" y="19418"/>
                    </a:cubicBezTo>
                    <a:close/>
                    <a:moveTo>
                      <a:pt x="12113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3" name="AutoShape 62"/>
              <p:cNvSpPr>
                <a:spLocks/>
              </p:cNvSpPr>
              <p:nvPr/>
            </p:nvSpPr>
            <p:spPr bwMode="auto">
              <a:xfrm>
                <a:off x="2120" y="536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3" y="4419"/>
                    </a:moveTo>
                    <a:cubicBezTo>
                      <a:pt x="16730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8" y="6097"/>
                    </a:cubicBezTo>
                    <a:cubicBezTo>
                      <a:pt x="8950" y="6182"/>
                      <a:pt x="8796" y="6281"/>
                      <a:pt x="8657" y="6390"/>
                    </a:cubicBezTo>
                    <a:cubicBezTo>
                      <a:pt x="8281" y="6684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4" y="7375"/>
                      <a:pt x="2206" y="415"/>
                      <a:pt x="2199" y="404"/>
                    </a:cubicBezTo>
                    <a:cubicBezTo>
                      <a:pt x="1739" y="-154"/>
                      <a:pt x="1087" y="-78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3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0"/>
                      <a:pt x="5304" y="15197"/>
                    </a:cubicBezTo>
                    <a:cubicBezTo>
                      <a:pt x="5078" y="15112"/>
                      <a:pt x="4874" y="15034"/>
                      <a:pt x="4686" y="14962"/>
                    </a:cubicBezTo>
                    <a:cubicBezTo>
                      <a:pt x="4098" y="14739"/>
                      <a:pt x="3583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2"/>
                      <a:pt x="12048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4"/>
                      <a:pt x="20318" y="9229"/>
                    </a:cubicBezTo>
                    <a:cubicBezTo>
                      <a:pt x="20318" y="9229"/>
                      <a:pt x="17123" y="4419"/>
                      <a:pt x="17123" y="4419"/>
                    </a:cubicBezTo>
                    <a:close/>
                    <a:moveTo>
                      <a:pt x="17123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4" name="AutoShape 63"/>
              <p:cNvSpPr>
                <a:spLocks/>
              </p:cNvSpPr>
              <p:nvPr/>
            </p:nvSpPr>
            <p:spPr bwMode="auto">
              <a:xfrm>
                <a:off x="3616" y="1032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5"/>
                    </a:moveTo>
                    <a:cubicBezTo>
                      <a:pt x="2357" y="21421"/>
                      <a:pt x="3247" y="21600"/>
                      <a:pt x="3878" y="21031"/>
                    </a:cubicBezTo>
                    <a:lnTo>
                      <a:pt x="20826" y="5739"/>
                    </a:lnTo>
                    <a:cubicBezTo>
                      <a:pt x="21457" y="5171"/>
                      <a:pt x="21600" y="4061"/>
                      <a:pt x="21144" y="3276"/>
                    </a:cubicBezTo>
                    <a:lnTo>
                      <a:pt x="19243" y="0"/>
                    </a:lnTo>
                    <a:lnTo>
                      <a:pt x="0" y="17360"/>
                    </a:lnTo>
                    <a:cubicBezTo>
                      <a:pt x="0" y="17360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5" name="AutoShape 64"/>
              <p:cNvSpPr>
                <a:spLocks/>
              </p:cNvSpPr>
              <p:nvPr/>
            </p:nvSpPr>
            <p:spPr bwMode="auto">
              <a:xfrm>
                <a:off x="3224" y="616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9"/>
                    </a:moveTo>
                    <a:lnTo>
                      <a:pt x="7075" y="12478"/>
                    </a:lnTo>
                    <a:cubicBezTo>
                      <a:pt x="6493" y="11676"/>
                      <a:pt x="6253" y="10706"/>
                      <a:pt x="6403" y="9746"/>
                    </a:cubicBezTo>
                    <a:cubicBezTo>
                      <a:pt x="6574" y="8683"/>
                      <a:pt x="7204" y="7694"/>
                      <a:pt x="8139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1" y="6232"/>
                      <a:pt x="12512" y="6667"/>
                      <a:pt x="13204" y="7440"/>
                    </a:cubicBezTo>
                    <a:cubicBezTo>
                      <a:pt x="13217" y="7459"/>
                      <a:pt x="16225" y="10808"/>
                      <a:pt x="18916" y="13803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3" y="-331"/>
                      <a:pt x="8510" y="-1316"/>
                      <a:pt x="4089" y="1868"/>
                    </a:cubicBezTo>
                    <a:cubicBezTo>
                      <a:pt x="-331" y="5052"/>
                      <a:pt x="-1323" y="11199"/>
                      <a:pt x="1876" y="15599"/>
                    </a:cubicBezTo>
                    <a:cubicBezTo>
                      <a:pt x="4269" y="18904"/>
                      <a:pt x="8352" y="20284"/>
                      <a:pt x="12113" y="19419"/>
                    </a:cubicBezTo>
                    <a:cubicBezTo>
                      <a:pt x="12113" y="19419"/>
                      <a:pt x="12113" y="19419"/>
                      <a:pt x="12113" y="19419"/>
                    </a:cubicBezTo>
                    <a:close/>
                    <a:moveTo>
                      <a:pt x="12113" y="19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6" name="AutoShape 65"/>
              <p:cNvSpPr>
                <a:spLocks/>
              </p:cNvSpPr>
              <p:nvPr/>
            </p:nvSpPr>
            <p:spPr bwMode="auto">
              <a:xfrm>
                <a:off x="3328" y="720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4"/>
                      <a:pt x="8029" y="7053"/>
                      <a:pt x="7958" y="7398"/>
                    </a:cubicBezTo>
                    <a:lnTo>
                      <a:pt x="7955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9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1"/>
                      <a:pt x="5304" y="15197"/>
                    </a:cubicBezTo>
                    <a:cubicBezTo>
                      <a:pt x="5078" y="15112"/>
                      <a:pt x="4874" y="15035"/>
                      <a:pt x="4686" y="14962"/>
                    </a:cubicBezTo>
                    <a:cubicBezTo>
                      <a:pt x="4098" y="14739"/>
                      <a:pt x="3583" y="14849"/>
                      <a:pt x="3220" y="15136"/>
                    </a:cubicBezTo>
                    <a:cubicBezTo>
                      <a:pt x="2582" y="15636"/>
                      <a:pt x="2406" y="16688"/>
                      <a:pt x="3142" y="17475"/>
                    </a:cubicBezTo>
                    <a:cubicBezTo>
                      <a:pt x="4212" y="18623"/>
                      <a:pt x="7554" y="20632"/>
                      <a:pt x="12047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3"/>
                      <a:pt x="20318" y="9229"/>
                    </a:cubicBezTo>
                    <a:cubicBezTo>
                      <a:pt x="20318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7" name="AutoShape 66"/>
              <p:cNvSpPr>
                <a:spLocks/>
              </p:cNvSpPr>
              <p:nvPr/>
            </p:nvSpPr>
            <p:spPr bwMode="auto">
              <a:xfrm>
                <a:off x="0" y="944"/>
                <a:ext cx="438" cy="6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3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3" y="13652"/>
                    </a:lnTo>
                    <a:lnTo>
                      <a:pt x="7473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1"/>
                    </a:lnTo>
                    <a:lnTo>
                      <a:pt x="11865" y="12526"/>
                    </a:lnTo>
                    <a:cubicBezTo>
                      <a:pt x="11865" y="12526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8" name="AutoShape 67"/>
              <p:cNvSpPr>
                <a:spLocks/>
              </p:cNvSpPr>
              <p:nvPr/>
            </p:nvSpPr>
            <p:spPr bwMode="auto">
              <a:xfrm>
                <a:off x="2760" y="0"/>
                <a:ext cx="202" cy="3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2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2" y="13652"/>
                    </a:lnTo>
                    <a:lnTo>
                      <a:pt x="7474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0"/>
                    </a:lnTo>
                    <a:lnTo>
                      <a:pt x="11864" y="12527"/>
                    </a:lnTo>
                    <a:cubicBezTo>
                      <a:pt x="11864" y="12527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377" name="AutoShape 69"/>
            <p:cNvSpPr>
              <a:spLocks/>
            </p:cNvSpPr>
            <p:nvPr/>
          </p:nvSpPr>
          <p:spPr bwMode="auto">
            <a:xfrm>
              <a:off x="4109" y="2988"/>
              <a:ext cx="688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2587" y="13398"/>
                  </a:moveTo>
                  <a:lnTo>
                    <a:pt x="18373" y="20368"/>
                  </a:lnTo>
                  <a:lnTo>
                    <a:pt x="14776" y="21600"/>
                  </a:lnTo>
                  <a:lnTo>
                    <a:pt x="9212" y="14542"/>
                  </a:lnTo>
                  <a:lnTo>
                    <a:pt x="8513" y="13652"/>
                  </a:lnTo>
                  <a:lnTo>
                    <a:pt x="7473" y="14384"/>
                  </a:lnTo>
                  <a:lnTo>
                    <a:pt x="1963" y="18257"/>
                  </a:lnTo>
                  <a:lnTo>
                    <a:pt x="0" y="0"/>
                  </a:lnTo>
                  <a:lnTo>
                    <a:pt x="21600" y="11506"/>
                  </a:lnTo>
                  <a:lnTo>
                    <a:pt x="13362" y="12371"/>
                  </a:lnTo>
                  <a:lnTo>
                    <a:pt x="11866" y="12527"/>
                  </a:lnTo>
                  <a:cubicBezTo>
                    <a:pt x="11866" y="12527"/>
                    <a:pt x="12587" y="13398"/>
                    <a:pt x="12587" y="13398"/>
                  </a:cubicBezTo>
                  <a:close/>
                  <a:moveTo>
                    <a:pt x="12587" y="13398"/>
                  </a:moveTo>
                </a:path>
              </a:pathLst>
            </a:custGeom>
            <a:solidFill>
              <a:srgbClr val="CFD6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350" name="Line 71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/>
      <p:bldP spid="143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可行性分析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5555F11-CDDF-452B-A9FF-BDAB68856273}"/>
              </a:ext>
            </a:extLst>
          </p:cNvPr>
          <p:cNvSpPr txBox="1"/>
          <p:nvPr/>
        </p:nvSpPr>
        <p:spPr>
          <a:xfrm>
            <a:off x="6629400" y="3767698"/>
            <a:ext cx="16606837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本游戏使用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引擎制作，结合组成员的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语言基础，技术上可行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经济可行性分析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人力消耗免费，资源学校提供，并由本科目老师指导，所以成本只有计算机消耗，开发成本非常低，所以开发一个完整合理的跑酷游戏是可行的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用户已熟知游戏的操作方法，本游戏操作方法与传统跑酷游戏一致 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8780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5"/>
          <p:cNvSpPr>
            <a:spLocks/>
          </p:cNvSpPr>
          <p:nvPr/>
        </p:nvSpPr>
        <p:spPr bwMode="auto">
          <a:xfrm>
            <a:off x="1358900" y="919803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登录界面设计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6386" name="Group 24"/>
          <p:cNvGrpSpPr>
            <a:grpSpLocks/>
          </p:cNvGrpSpPr>
          <p:nvPr/>
        </p:nvGrpSpPr>
        <p:grpSpPr bwMode="auto">
          <a:xfrm>
            <a:off x="10668000" y="3352800"/>
            <a:ext cx="22313900" cy="11595100"/>
            <a:chOff x="0" y="0"/>
            <a:chExt cx="14055" cy="7304"/>
          </a:xfrm>
        </p:grpSpPr>
        <p:sp>
          <p:nvSpPr>
            <p:cNvPr id="17433" name="Freeform 6"/>
            <p:cNvSpPr>
              <a:spLocks/>
            </p:cNvSpPr>
            <p:nvPr/>
          </p:nvSpPr>
          <p:spPr bwMode="auto">
            <a:xfrm>
              <a:off x="95" y="90"/>
              <a:ext cx="13960" cy="6737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4" name="Freeform 7"/>
            <p:cNvSpPr>
              <a:spLocks/>
            </p:cNvSpPr>
            <p:nvPr/>
          </p:nvSpPr>
          <p:spPr bwMode="auto">
            <a:xfrm>
              <a:off x="0" y="0"/>
              <a:ext cx="13960" cy="6736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5" name="Freeform 8"/>
            <p:cNvSpPr>
              <a:spLocks/>
            </p:cNvSpPr>
            <p:nvPr/>
          </p:nvSpPr>
          <p:spPr bwMode="auto">
            <a:xfrm>
              <a:off x="6460" y="536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6" name="Freeform 9"/>
            <p:cNvSpPr>
              <a:spLocks/>
            </p:cNvSpPr>
            <p:nvPr/>
          </p:nvSpPr>
          <p:spPr bwMode="auto">
            <a:xfrm>
              <a:off x="5737" y="1233"/>
              <a:ext cx="6329" cy="2386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7" name="Freeform 10"/>
            <p:cNvSpPr>
              <a:spLocks/>
            </p:cNvSpPr>
            <p:nvPr/>
          </p:nvSpPr>
          <p:spPr bwMode="auto">
            <a:xfrm>
              <a:off x="5231" y="1777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8" name="Freeform 11"/>
            <p:cNvSpPr>
              <a:spLocks/>
            </p:cNvSpPr>
            <p:nvPr/>
          </p:nvSpPr>
          <p:spPr bwMode="auto">
            <a:xfrm>
              <a:off x="4678" y="2358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9" name="Freeform 12"/>
            <p:cNvSpPr>
              <a:spLocks/>
            </p:cNvSpPr>
            <p:nvPr/>
          </p:nvSpPr>
          <p:spPr bwMode="auto">
            <a:xfrm>
              <a:off x="6131" y="3735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97BB5B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0" name="AutoShape 13"/>
            <p:cNvSpPr>
              <a:spLocks/>
            </p:cNvSpPr>
            <p:nvPr/>
          </p:nvSpPr>
          <p:spPr bwMode="auto">
            <a:xfrm rot="2943811">
              <a:off x="3458" y="3865"/>
              <a:ext cx="1153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1" name="AutoShape 14"/>
            <p:cNvSpPr>
              <a:spLocks/>
            </p:cNvSpPr>
            <p:nvPr/>
          </p:nvSpPr>
          <p:spPr bwMode="auto">
            <a:xfrm rot="2943811">
              <a:off x="5598" y="4812"/>
              <a:ext cx="1153" cy="1330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2" name="AutoShape 15"/>
            <p:cNvSpPr>
              <a:spLocks/>
            </p:cNvSpPr>
            <p:nvPr/>
          </p:nvSpPr>
          <p:spPr bwMode="auto">
            <a:xfrm rot="2943811">
              <a:off x="7699" y="5766"/>
              <a:ext cx="1152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3" name="Line 16"/>
            <p:cNvSpPr>
              <a:spLocks noChangeShapeType="1"/>
            </p:cNvSpPr>
            <p:nvPr/>
          </p:nvSpPr>
          <p:spPr bwMode="auto">
            <a:xfrm>
              <a:off x="2661" y="5010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4" name="Line 17"/>
            <p:cNvSpPr>
              <a:spLocks noChangeShapeType="1"/>
            </p:cNvSpPr>
            <p:nvPr/>
          </p:nvSpPr>
          <p:spPr bwMode="auto">
            <a:xfrm>
              <a:off x="2466" y="5168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5" name="Line 18"/>
            <p:cNvSpPr>
              <a:spLocks noChangeShapeType="1"/>
            </p:cNvSpPr>
            <p:nvPr/>
          </p:nvSpPr>
          <p:spPr bwMode="auto">
            <a:xfrm>
              <a:off x="2241" y="5365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6" name="Line 19"/>
            <p:cNvSpPr>
              <a:spLocks noChangeShapeType="1"/>
            </p:cNvSpPr>
            <p:nvPr/>
          </p:nvSpPr>
          <p:spPr bwMode="auto">
            <a:xfrm>
              <a:off x="2035" y="5562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7" name="Line 20"/>
            <p:cNvSpPr>
              <a:spLocks noChangeShapeType="1"/>
            </p:cNvSpPr>
            <p:nvPr/>
          </p:nvSpPr>
          <p:spPr bwMode="auto">
            <a:xfrm>
              <a:off x="4941" y="5937"/>
              <a:ext cx="1484" cy="535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8" name="Line 21"/>
            <p:cNvSpPr>
              <a:spLocks noChangeShapeType="1"/>
            </p:cNvSpPr>
            <p:nvPr/>
          </p:nvSpPr>
          <p:spPr bwMode="auto">
            <a:xfrm>
              <a:off x="4744" y="6096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9" name="Line 22"/>
            <p:cNvSpPr>
              <a:spLocks noChangeShapeType="1"/>
            </p:cNvSpPr>
            <p:nvPr/>
          </p:nvSpPr>
          <p:spPr bwMode="auto">
            <a:xfrm>
              <a:off x="4519" y="6293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>
              <a:off x="4313" y="6489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BF92F-A393-4722-902F-39BE3A61C6EE}"/>
              </a:ext>
            </a:extLst>
          </p:cNvPr>
          <p:cNvSpPr txBox="1"/>
          <p:nvPr/>
        </p:nvSpPr>
        <p:spPr>
          <a:xfrm>
            <a:off x="2031327" y="3181350"/>
            <a:ext cx="10306050" cy="94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用户类别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拥有安卓智能机的普通用户</a:t>
            </a:r>
          </a:p>
          <a:p>
            <a:pPr lvl="0" defTabSz="457200">
              <a:lnSpc>
                <a:spcPct val="130000"/>
              </a:lnSpc>
            </a:pP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用户代表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杨枨老师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杨皓婷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软工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1701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陈佳琪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尹琪琪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D2835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CAE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FFFFF"/>
      </a:lt1>
      <a:dk2>
        <a:srgbClr val="000000"/>
      </a:dk2>
      <a:lt2>
        <a:srgbClr val="0F4233"/>
      </a:lt2>
      <a:accent1>
        <a:srgbClr val="183968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E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219271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C7B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6D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8E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8313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DA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95869"/>
      </a:accent1>
      <a:accent2>
        <a:srgbClr val="333399"/>
      </a:accent2>
      <a:accent3>
        <a:srgbClr val="FFFFFF"/>
      </a:accent3>
      <a:accent4>
        <a:srgbClr val="000000"/>
      </a:accent4>
      <a:accent5>
        <a:srgbClr val="B1B4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2796</TotalTime>
  <Pages>0</Pages>
  <Words>586</Words>
  <Characters>0</Characters>
  <Application>Microsoft Office PowerPoint</Application>
  <PresentationFormat>自定义</PresentationFormat>
  <Lines>0</Lines>
  <Paragraphs>184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et-line</vt:lpstr>
      <vt:lpstr>FontAwesome Regular</vt:lpstr>
      <vt:lpstr>Gill Sans</vt:lpstr>
      <vt:lpstr>Heiti SC Light</vt:lpstr>
      <vt:lpstr>微软雅黑</vt:lpstr>
      <vt:lpstr>Arial</vt:lpstr>
      <vt:lpstr>Calibri</vt:lpstr>
      <vt:lpstr>Blank</vt:lpstr>
      <vt:lpstr>Master #2</vt:lpstr>
      <vt:lpstr>Master #3</vt:lpstr>
      <vt:lpstr>Master #4</vt:lpstr>
      <vt:lpstr>Master #5</vt:lpstr>
      <vt:lpstr>Master #6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cp:keywords/>
  <dc:description>锐旗设计；https://9ppt.taobao.com</dc:description>
  <cp:lastModifiedBy>Administrator</cp:lastModifiedBy>
  <cp:revision>108</cp:revision>
  <dcterms:modified xsi:type="dcterms:W3CDTF">2019-06-13T11:50:21Z</dcterms:modified>
</cp:coreProperties>
</file>